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77" r:id="rId2"/>
    <p:sldId id="487" r:id="rId3"/>
    <p:sldId id="436" r:id="rId4"/>
    <p:sldId id="432" r:id="rId5"/>
    <p:sldId id="486" r:id="rId6"/>
    <p:sldId id="488" r:id="rId7"/>
    <p:sldId id="438" r:id="rId8"/>
    <p:sldId id="386" r:id="rId9"/>
    <p:sldId id="489" r:id="rId10"/>
    <p:sldId id="490" r:id="rId11"/>
    <p:sldId id="491" r:id="rId12"/>
    <p:sldId id="492" r:id="rId13"/>
    <p:sldId id="493" r:id="rId14"/>
    <p:sldId id="494" r:id="rId15"/>
    <p:sldId id="495" r:id="rId16"/>
    <p:sldId id="496" r:id="rId17"/>
    <p:sldId id="497" r:id="rId18"/>
    <p:sldId id="498" r:id="rId19"/>
    <p:sldId id="338" r:id="rId20"/>
  </p:sldIdLst>
  <p:sldSz cx="9144000" cy="6858000" type="screen4x3"/>
  <p:notesSz cx="6888163" cy="100187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5">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99"/>
    <a:srgbClr val="FF0000"/>
    <a:srgbClr val="FF9900"/>
    <a:srgbClr val="0000FF"/>
    <a:srgbClr val="FF6699"/>
    <a:srgbClr val="008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441804-47AD-4AC6-B1E3-1F31EAA65672}" v="29" dt="2021-05-08T06:32:48.31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88309" autoAdjust="0"/>
  </p:normalViewPr>
  <p:slideViewPr>
    <p:cSldViewPr>
      <p:cViewPr varScale="1">
        <p:scale>
          <a:sx n="59" d="100"/>
          <a:sy n="59" d="100"/>
        </p:scale>
        <p:origin x="1500" y="60"/>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976" y="66"/>
      </p:cViewPr>
      <p:guideLst>
        <p:guide orient="horz" pos="3155"/>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ゲスト ユーザー" providerId="Windows Live" clId="Web-{E7441804-47AD-4AC6-B1E3-1F31EAA65672}"/>
    <pc:docChg chg="modSld">
      <pc:chgData name="ゲスト ユーザー" userId="" providerId="Windows Live" clId="Web-{E7441804-47AD-4AC6-B1E3-1F31EAA65672}" dt="2021-05-08T06:32:41.616" v="26"/>
      <pc:docMkLst>
        <pc:docMk/>
      </pc:docMkLst>
      <pc:sldChg chg="modSp">
        <pc:chgData name="ゲスト ユーザー" userId="" providerId="Windows Live" clId="Web-{E7441804-47AD-4AC6-B1E3-1F31EAA65672}" dt="2021-05-08T06:32:41.616" v="26"/>
        <pc:sldMkLst>
          <pc:docMk/>
          <pc:sldMk cId="0" sldId="438"/>
        </pc:sldMkLst>
        <pc:spChg chg="mod">
          <ac:chgData name="ゲスト ユーザー" userId="" providerId="Windows Live" clId="Web-{E7441804-47AD-4AC6-B1E3-1F31EAA65672}" dt="2021-05-08T06:31:55.224" v="6" actId="20577"/>
          <ac:spMkLst>
            <pc:docMk/>
            <pc:sldMk cId="0" sldId="438"/>
            <ac:spMk id="5" creationId="{BBA93EDC-78A7-4679-AAC9-9DA44ADB6018}"/>
          </ac:spMkLst>
        </pc:spChg>
        <pc:graphicFrameChg chg="mod modGraphic">
          <ac:chgData name="ゲスト ユーザー" userId="" providerId="Windows Live" clId="Web-{E7441804-47AD-4AC6-B1E3-1F31EAA65672}" dt="2021-05-08T06:32:41.616" v="26"/>
          <ac:graphicFrameMkLst>
            <pc:docMk/>
            <pc:sldMk cId="0" sldId="438"/>
            <ac:graphicFrameMk id="3" creationId="{17F3195B-38D8-4CE7-A1FB-DFFC5F1A519F}"/>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CD4A9EAB-181D-43E0-B446-893C22B15D81}"/>
              </a:ext>
            </a:extLst>
          </p:cNvPr>
          <p:cNvSpPr>
            <a:spLocks noGrp="1"/>
          </p:cNvSpPr>
          <p:nvPr>
            <p:ph type="hdr" sz="quarter"/>
          </p:nvPr>
        </p:nvSpPr>
        <p:spPr>
          <a:xfrm>
            <a:off x="0" y="0"/>
            <a:ext cx="2984500" cy="500063"/>
          </a:xfrm>
          <a:prstGeom prst="rect">
            <a:avLst/>
          </a:prstGeom>
        </p:spPr>
        <p:txBody>
          <a:bodyPr vert="horz" lIns="92309" tIns="46154" rIns="92309" bIns="46154" rtlCol="0"/>
          <a:lstStyle>
            <a:lvl1pPr algn="l" eaLnBrk="1" hangingPunct="1">
              <a:defRPr sz="1200">
                <a:latin typeface="Arial" charset="0"/>
                <a:ea typeface="ＭＳ Ｐゴシック" charset="-128"/>
              </a:defRPr>
            </a:lvl1pPr>
          </a:lstStyle>
          <a:p>
            <a:pPr>
              <a:defRPr/>
            </a:pPr>
            <a:endParaRPr lang="ja-JP" altLang="en-US"/>
          </a:p>
        </p:txBody>
      </p:sp>
      <p:sp>
        <p:nvSpPr>
          <p:cNvPr id="4" name="フッター プレースホルダ 3">
            <a:extLst>
              <a:ext uri="{FF2B5EF4-FFF2-40B4-BE49-F238E27FC236}">
                <a16:creationId xmlns:a16="http://schemas.microsoft.com/office/drawing/2014/main" id="{273BF41B-EFB3-4AAC-B4E0-4CEC62B73587}"/>
              </a:ext>
            </a:extLst>
          </p:cNvPr>
          <p:cNvSpPr>
            <a:spLocks noGrp="1"/>
          </p:cNvSpPr>
          <p:nvPr>
            <p:ph type="ftr" sz="quarter" idx="2"/>
          </p:nvPr>
        </p:nvSpPr>
        <p:spPr>
          <a:xfrm>
            <a:off x="0" y="9515475"/>
            <a:ext cx="2984500" cy="501650"/>
          </a:xfrm>
          <a:prstGeom prst="rect">
            <a:avLst/>
          </a:prstGeom>
        </p:spPr>
        <p:txBody>
          <a:bodyPr vert="horz" lIns="92309" tIns="46154" rIns="92309" bIns="46154" rtlCol="0" anchor="b"/>
          <a:lstStyle>
            <a:lvl1pPr algn="l" eaLnBrk="1" hangingPunct="1">
              <a:defRPr sz="1200">
                <a:latin typeface="Arial" charset="0"/>
                <a:ea typeface="ＭＳ Ｐゴシック" charset="-128"/>
              </a:defRPr>
            </a:lvl1pPr>
          </a:lstStyle>
          <a:p>
            <a:pPr>
              <a:defRPr/>
            </a:pPr>
            <a:endParaRPr lang="ja-JP" altLang="en-US"/>
          </a:p>
        </p:txBody>
      </p:sp>
      <p:sp>
        <p:nvSpPr>
          <p:cNvPr id="5" name="スライド番号プレースホルダ 4">
            <a:extLst>
              <a:ext uri="{FF2B5EF4-FFF2-40B4-BE49-F238E27FC236}">
                <a16:creationId xmlns:a16="http://schemas.microsoft.com/office/drawing/2014/main" id="{AD8B23C4-A34C-4D7F-B40F-6D201492EC07}"/>
              </a:ext>
            </a:extLst>
          </p:cNvPr>
          <p:cNvSpPr>
            <a:spLocks noGrp="1"/>
          </p:cNvSpPr>
          <p:nvPr>
            <p:ph type="sldNum" sz="quarter" idx="3"/>
          </p:nvPr>
        </p:nvSpPr>
        <p:spPr>
          <a:xfrm>
            <a:off x="3902075" y="9515475"/>
            <a:ext cx="2984500" cy="501650"/>
          </a:xfrm>
          <a:prstGeom prst="rect">
            <a:avLst/>
          </a:prstGeom>
        </p:spPr>
        <p:txBody>
          <a:bodyPr vert="horz" wrap="square" lIns="92309" tIns="46154" rIns="92309" bIns="46154" numCol="1" anchor="b" anchorCtr="0" compatLnSpc="1">
            <a:prstTxWarp prst="textNoShape">
              <a:avLst/>
            </a:prstTxWarp>
          </a:bodyPr>
          <a:lstStyle>
            <a:lvl1pPr algn="r" eaLnBrk="1" hangingPunct="1">
              <a:defRPr sz="1200"/>
            </a:lvl1pPr>
          </a:lstStyle>
          <a:p>
            <a:pPr>
              <a:defRPr/>
            </a:pPr>
            <a:fld id="{ABD66306-C1C5-41D6-B2AC-7909F0F99394}"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C81D2E66-12FF-498F-8EEB-16E6EE89C296}"/>
              </a:ext>
            </a:extLst>
          </p:cNvPr>
          <p:cNvSpPr>
            <a:spLocks noGrp="1"/>
          </p:cNvSpPr>
          <p:nvPr>
            <p:ph type="hdr" sz="quarter"/>
          </p:nvPr>
        </p:nvSpPr>
        <p:spPr>
          <a:xfrm>
            <a:off x="0" y="0"/>
            <a:ext cx="2984500" cy="500063"/>
          </a:xfrm>
          <a:prstGeom prst="rect">
            <a:avLst/>
          </a:prstGeom>
        </p:spPr>
        <p:txBody>
          <a:bodyPr vert="horz" lIns="92309" tIns="46154" rIns="92309" bIns="46154"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11D208BC-3453-4C75-91A2-54DDE4C1F047}"/>
              </a:ext>
            </a:extLst>
          </p:cNvPr>
          <p:cNvSpPr>
            <a:spLocks noGrp="1"/>
          </p:cNvSpPr>
          <p:nvPr>
            <p:ph type="dt" idx="1"/>
          </p:nvPr>
        </p:nvSpPr>
        <p:spPr>
          <a:xfrm>
            <a:off x="3902075" y="0"/>
            <a:ext cx="2984500" cy="500063"/>
          </a:xfrm>
          <a:prstGeom prst="rect">
            <a:avLst/>
          </a:prstGeom>
        </p:spPr>
        <p:txBody>
          <a:bodyPr vert="horz" lIns="92309" tIns="46154" rIns="92309" bIns="46154" rtlCol="0"/>
          <a:lstStyle>
            <a:lvl1pPr algn="r" eaLnBrk="1" fontAlgn="auto" hangingPunct="1">
              <a:spcBef>
                <a:spcPts val="0"/>
              </a:spcBef>
              <a:spcAft>
                <a:spcPts val="0"/>
              </a:spcAft>
              <a:defRPr sz="1200">
                <a:latin typeface="+mn-lt"/>
                <a:ea typeface="+mn-ea"/>
              </a:defRPr>
            </a:lvl1pPr>
          </a:lstStyle>
          <a:p>
            <a:pPr>
              <a:defRPr/>
            </a:pPr>
            <a:fld id="{886F0AB0-4B98-4FFA-A778-569ACE78EE39}" type="datetimeFigureOut">
              <a:rPr lang="ja-JP" altLang="en-US"/>
              <a:pPr>
                <a:defRPr/>
              </a:pPr>
              <a:t>2021/5/7</a:t>
            </a:fld>
            <a:endParaRPr lang="ja-JP" altLang="en-US" dirty="0"/>
          </a:p>
        </p:txBody>
      </p:sp>
      <p:sp>
        <p:nvSpPr>
          <p:cNvPr id="4" name="スライド イメージ プレースホルダ 3">
            <a:extLst>
              <a:ext uri="{FF2B5EF4-FFF2-40B4-BE49-F238E27FC236}">
                <a16:creationId xmlns:a16="http://schemas.microsoft.com/office/drawing/2014/main" id="{0F07828E-46A9-4141-99F6-53FB958F2620}"/>
              </a:ext>
            </a:extLst>
          </p:cNvPr>
          <p:cNvSpPr>
            <a:spLocks noGrp="1" noRot="1" noChangeAspect="1"/>
          </p:cNvSpPr>
          <p:nvPr>
            <p:ph type="sldImg" idx="2"/>
          </p:nvPr>
        </p:nvSpPr>
        <p:spPr>
          <a:xfrm>
            <a:off x="941388" y="752475"/>
            <a:ext cx="5005387" cy="3754438"/>
          </a:xfrm>
          <a:prstGeom prst="rect">
            <a:avLst/>
          </a:prstGeom>
          <a:noFill/>
          <a:ln w="12700">
            <a:solidFill>
              <a:prstClr val="black"/>
            </a:solidFill>
          </a:ln>
        </p:spPr>
        <p:txBody>
          <a:bodyPr vert="horz" lIns="92309" tIns="46154" rIns="92309" bIns="46154" rtlCol="0" anchor="ctr"/>
          <a:lstStyle/>
          <a:p>
            <a:pPr lvl="0"/>
            <a:endParaRPr lang="ja-JP" altLang="en-US" noProof="0" dirty="0"/>
          </a:p>
        </p:txBody>
      </p:sp>
      <p:sp>
        <p:nvSpPr>
          <p:cNvPr id="5" name="ノート プレースホルダ 4">
            <a:extLst>
              <a:ext uri="{FF2B5EF4-FFF2-40B4-BE49-F238E27FC236}">
                <a16:creationId xmlns:a16="http://schemas.microsoft.com/office/drawing/2014/main" id="{CE710BE7-F1AE-4DFF-82CD-9827E7E2B252}"/>
              </a:ext>
            </a:extLst>
          </p:cNvPr>
          <p:cNvSpPr>
            <a:spLocks noGrp="1"/>
          </p:cNvSpPr>
          <p:nvPr>
            <p:ph type="body" sz="quarter" idx="3"/>
          </p:nvPr>
        </p:nvSpPr>
        <p:spPr>
          <a:xfrm>
            <a:off x="688975" y="4759325"/>
            <a:ext cx="5510213" cy="4506913"/>
          </a:xfrm>
          <a:prstGeom prst="rect">
            <a:avLst/>
          </a:prstGeom>
        </p:spPr>
        <p:txBody>
          <a:bodyPr vert="horz" lIns="92309" tIns="46154" rIns="92309" bIns="46154"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321E59BB-0165-40EA-BF56-19CD5ACB5547}"/>
              </a:ext>
            </a:extLst>
          </p:cNvPr>
          <p:cNvSpPr>
            <a:spLocks noGrp="1"/>
          </p:cNvSpPr>
          <p:nvPr>
            <p:ph type="ftr" sz="quarter" idx="4"/>
          </p:nvPr>
        </p:nvSpPr>
        <p:spPr>
          <a:xfrm>
            <a:off x="0" y="9515475"/>
            <a:ext cx="2984500" cy="501650"/>
          </a:xfrm>
          <a:prstGeom prst="rect">
            <a:avLst/>
          </a:prstGeom>
        </p:spPr>
        <p:txBody>
          <a:bodyPr vert="horz" lIns="92309" tIns="46154" rIns="92309" bIns="46154"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A90484A9-559F-481B-8CAF-C46377322101}"/>
              </a:ext>
            </a:extLst>
          </p:cNvPr>
          <p:cNvSpPr>
            <a:spLocks noGrp="1"/>
          </p:cNvSpPr>
          <p:nvPr>
            <p:ph type="sldNum" sz="quarter" idx="5"/>
          </p:nvPr>
        </p:nvSpPr>
        <p:spPr>
          <a:xfrm>
            <a:off x="3902075" y="9515475"/>
            <a:ext cx="2984500" cy="501650"/>
          </a:xfrm>
          <a:prstGeom prst="rect">
            <a:avLst/>
          </a:prstGeom>
        </p:spPr>
        <p:txBody>
          <a:bodyPr vert="horz" wrap="square" lIns="92309" tIns="46154" rIns="92309" bIns="4615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672F3C6-EE04-486C-AF1E-1E031F70BE0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a:extLst>
              <a:ext uri="{FF2B5EF4-FFF2-40B4-BE49-F238E27FC236}">
                <a16:creationId xmlns:a16="http://schemas.microsoft.com/office/drawing/2014/main" id="{96AAC0BA-312B-4207-9D13-1C5459E239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a:extLst>
              <a:ext uri="{FF2B5EF4-FFF2-40B4-BE49-F238E27FC236}">
                <a16:creationId xmlns:a16="http://schemas.microsoft.com/office/drawing/2014/main" id="{9B0CB54F-BADC-4B82-A238-29B5A551F5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7172" name="スライド番号プレースホルダー 3">
            <a:extLst>
              <a:ext uri="{FF2B5EF4-FFF2-40B4-BE49-F238E27FC236}">
                <a16:creationId xmlns:a16="http://schemas.microsoft.com/office/drawing/2014/main" id="{0B119AB9-B95F-4ABA-B007-A0B2FC355D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DD8897F1-F33C-4075-B326-00F8093621BC}" type="slidenum">
              <a:rPr lang="ja-JP" altLang="en-US" smtClean="0">
                <a:latin typeface="Calibri" panose="020F0502020204030204" pitchFamily="34" charset="0"/>
              </a:rPr>
              <a:pPr/>
              <a:t>1</a:t>
            </a:fld>
            <a:endParaRPr lang="ja-JP"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7BE77177-2A9E-445E-9B6F-502646D384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603AC73F-7E1D-43D7-B71A-3E317D01E5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9460" name="スライド番号プレースホルダー 3">
            <a:extLst>
              <a:ext uri="{FF2B5EF4-FFF2-40B4-BE49-F238E27FC236}">
                <a16:creationId xmlns:a16="http://schemas.microsoft.com/office/drawing/2014/main" id="{45F73BE8-DEF8-43ED-8C2C-F2FD59EC82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0D828CB-5D5E-4900-887B-6D3C9A414566}" type="slidenum">
              <a:rPr lang="ja-JP" altLang="en-US" smtClean="0">
                <a:latin typeface="Calibri" panose="020F0502020204030204" pitchFamily="34" charset="0"/>
              </a:rPr>
              <a:pPr/>
              <a:t>10</a:t>
            </a:fld>
            <a:endParaRPr lang="ja-JP" altLang="en-US">
              <a:latin typeface="Calibri" panose="020F0502020204030204" pitchFamily="34" charset="0"/>
            </a:endParaRPr>
          </a:p>
        </p:txBody>
      </p:sp>
    </p:spTree>
    <p:extLst>
      <p:ext uri="{BB962C8B-B14F-4D97-AF65-F5344CB8AC3E}">
        <p14:creationId xmlns:p14="http://schemas.microsoft.com/office/powerpoint/2010/main" val="1255574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7BE77177-2A9E-445E-9B6F-502646D384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603AC73F-7E1D-43D7-B71A-3E317D01E5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9460" name="スライド番号プレースホルダー 3">
            <a:extLst>
              <a:ext uri="{FF2B5EF4-FFF2-40B4-BE49-F238E27FC236}">
                <a16:creationId xmlns:a16="http://schemas.microsoft.com/office/drawing/2014/main" id="{45F73BE8-DEF8-43ED-8C2C-F2FD59EC82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0D828CB-5D5E-4900-887B-6D3C9A414566}" type="slidenum">
              <a:rPr lang="ja-JP" altLang="en-US" smtClean="0">
                <a:latin typeface="Calibri" panose="020F0502020204030204" pitchFamily="34" charset="0"/>
              </a:rPr>
              <a:pPr/>
              <a:t>11</a:t>
            </a:fld>
            <a:endParaRPr lang="ja-JP" altLang="en-US">
              <a:latin typeface="Calibri" panose="020F0502020204030204" pitchFamily="34" charset="0"/>
            </a:endParaRPr>
          </a:p>
        </p:txBody>
      </p:sp>
    </p:spTree>
    <p:extLst>
      <p:ext uri="{BB962C8B-B14F-4D97-AF65-F5344CB8AC3E}">
        <p14:creationId xmlns:p14="http://schemas.microsoft.com/office/powerpoint/2010/main" val="419043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4348044B-36DE-46F8-8E35-8C79D750F8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833909C7-D437-4139-B349-021A030EF4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1508" name="スライド番号プレースホルダー 3">
            <a:extLst>
              <a:ext uri="{FF2B5EF4-FFF2-40B4-BE49-F238E27FC236}">
                <a16:creationId xmlns:a16="http://schemas.microsoft.com/office/drawing/2014/main" id="{66800057-F680-4FA9-BB77-B73C3202EC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9300" indent="-287338">
              <a:defRPr kumimoji="1">
                <a:solidFill>
                  <a:schemeClr val="tx1"/>
                </a:solidFill>
                <a:latin typeface="Arial" panose="020B0604020202020204" pitchFamily="34" charset="0"/>
                <a:ea typeface="ＭＳ Ｐゴシック" panose="020B0600070205080204" pitchFamily="50" charset="-128"/>
              </a:defRPr>
            </a:lvl2pPr>
            <a:lvl3pPr marL="1152525" indent="-230188">
              <a:defRPr kumimoji="1">
                <a:solidFill>
                  <a:schemeClr val="tx1"/>
                </a:solidFill>
                <a:latin typeface="Arial" panose="020B0604020202020204" pitchFamily="34" charset="0"/>
                <a:ea typeface="ＭＳ Ｐゴシック" panose="020B0600070205080204" pitchFamily="50" charset="-128"/>
              </a:defRPr>
            </a:lvl3pPr>
            <a:lvl4pPr marL="1614488" indent="-230188">
              <a:defRPr kumimoji="1">
                <a:solidFill>
                  <a:schemeClr val="tx1"/>
                </a:solidFill>
                <a:latin typeface="Arial" panose="020B0604020202020204" pitchFamily="34" charset="0"/>
                <a:ea typeface="ＭＳ Ｐゴシック" panose="020B0600070205080204" pitchFamily="50" charset="-128"/>
              </a:defRPr>
            </a:lvl4pPr>
            <a:lvl5pPr marL="2076450" indent="-230188">
              <a:defRPr kumimoji="1">
                <a:solidFill>
                  <a:schemeClr val="tx1"/>
                </a:solidFill>
                <a:latin typeface="Arial" panose="020B0604020202020204" pitchFamily="34" charset="0"/>
                <a:ea typeface="ＭＳ Ｐゴシック" panose="020B0600070205080204" pitchFamily="50" charset="-128"/>
              </a:defRPr>
            </a:lvl5pPr>
            <a:lvl6pPr marL="2533650" indent="-2301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0850" indent="-2301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48050" indent="-2301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05250" indent="-2301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1DC4C855-2FC5-4748-BE36-2921B5113AAE}" type="slidenum">
              <a:rPr lang="ja-JP" altLang="en-US" smtClean="0">
                <a:latin typeface="Calibri" panose="020F0502020204030204" pitchFamily="34" charset="0"/>
              </a:rPr>
              <a:pPr/>
              <a:t>19</a:t>
            </a:fld>
            <a:endParaRPr lang="ja-JP"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9AEE2247-CC0B-4B3F-8E9D-9EB931B1B9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ー 2">
            <a:extLst>
              <a:ext uri="{FF2B5EF4-FFF2-40B4-BE49-F238E27FC236}">
                <a16:creationId xmlns:a16="http://schemas.microsoft.com/office/drawing/2014/main" id="{98B4D1E8-4F17-4A6A-A598-549E8346D6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3556" name="スライド番号プレースホルダー 3">
            <a:extLst>
              <a:ext uri="{FF2B5EF4-FFF2-40B4-BE49-F238E27FC236}">
                <a16:creationId xmlns:a16="http://schemas.microsoft.com/office/drawing/2014/main" id="{AD93D489-456B-4E5D-B731-A8A36A706F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C5989EB-81C8-4736-A20D-10FA3E3F0BAD}" type="slidenum">
              <a:rPr lang="ja-JP" altLang="en-US" smtClean="0">
                <a:latin typeface="Calibri" panose="020F0502020204030204" pitchFamily="34" charset="0"/>
              </a:rPr>
              <a:pPr/>
              <a:t>2</a:t>
            </a:fld>
            <a:endParaRPr lang="ja-JP" altLang="en-US">
              <a:latin typeface="Calibri" panose="020F0502020204030204" pitchFamily="34" charset="0"/>
            </a:endParaRPr>
          </a:p>
        </p:txBody>
      </p:sp>
    </p:spTree>
    <p:extLst>
      <p:ext uri="{BB962C8B-B14F-4D97-AF65-F5344CB8AC3E}">
        <p14:creationId xmlns:p14="http://schemas.microsoft.com/office/powerpoint/2010/main" val="340763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ー 1">
            <a:extLst>
              <a:ext uri="{FF2B5EF4-FFF2-40B4-BE49-F238E27FC236}">
                <a16:creationId xmlns:a16="http://schemas.microsoft.com/office/drawing/2014/main" id="{7E4D97C9-88DE-4173-B207-EBB0B5E2F6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ー 2">
            <a:extLst>
              <a:ext uri="{FF2B5EF4-FFF2-40B4-BE49-F238E27FC236}">
                <a16:creationId xmlns:a16="http://schemas.microsoft.com/office/drawing/2014/main" id="{7716266C-3449-4697-8DC0-D591569DCE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1268" name="スライド番号プレースホルダー 3">
            <a:extLst>
              <a:ext uri="{FF2B5EF4-FFF2-40B4-BE49-F238E27FC236}">
                <a16:creationId xmlns:a16="http://schemas.microsoft.com/office/drawing/2014/main" id="{A50BCD52-EBF0-4DA9-B441-6262AA027D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6ED5C6CA-4EDE-47A4-81BA-FD258A5959C0}" type="slidenum">
              <a:rPr lang="ja-JP" altLang="en-US" smtClean="0">
                <a:latin typeface="Calibri" panose="020F0502020204030204" pitchFamily="34" charset="0"/>
              </a:rPr>
              <a:pPr/>
              <a:t>3</a:t>
            </a:fld>
            <a:endParaRPr lang="ja-JP"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0295B69F-7B38-44CA-B370-622D52F928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AE7C4D8E-36BF-4F7E-9136-9BEC350C5A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5364" name="スライド番号プレースホルダー 3">
            <a:extLst>
              <a:ext uri="{FF2B5EF4-FFF2-40B4-BE49-F238E27FC236}">
                <a16:creationId xmlns:a16="http://schemas.microsoft.com/office/drawing/2014/main" id="{F5EC48E0-E149-4E93-B619-5AE4C26FA5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E071006-4C56-4CE0-B019-2D1F1C6FFD8B}" type="slidenum">
              <a:rPr lang="ja-JP" altLang="en-US" smtClean="0">
                <a:latin typeface="Calibri" panose="020F0502020204030204" pitchFamily="34" charset="0"/>
              </a:rPr>
              <a:pPr/>
              <a:t>4</a:t>
            </a:fld>
            <a:endParaRPr lang="ja-JP"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a:extLst>
              <a:ext uri="{FF2B5EF4-FFF2-40B4-BE49-F238E27FC236}">
                <a16:creationId xmlns:a16="http://schemas.microsoft.com/office/drawing/2014/main" id="{0295B69F-7B38-44CA-B370-622D52F928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a:extLst>
              <a:ext uri="{FF2B5EF4-FFF2-40B4-BE49-F238E27FC236}">
                <a16:creationId xmlns:a16="http://schemas.microsoft.com/office/drawing/2014/main" id="{AE7C4D8E-36BF-4F7E-9136-9BEC350C5A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5364" name="スライド番号プレースホルダー 3">
            <a:extLst>
              <a:ext uri="{FF2B5EF4-FFF2-40B4-BE49-F238E27FC236}">
                <a16:creationId xmlns:a16="http://schemas.microsoft.com/office/drawing/2014/main" id="{F5EC48E0-E149-4E93-B619-5AE4C26FA5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E071006-4C56-4CE0-B019-2D1F1C6FFD8B}" type="slidenum">
              <a:rPr lang="ja-JP" altLang="en-US" smtClean="0">
                <a:latin typeface="Calibri" panose="020F0502020204030204" pitchFamily="34" charset="0"/>
              </a:rPr>
              <a:pPr/>
              <a:t>5</a:t>
            </a:fld>
            <a:endParaRPr lang="ja-JP" altLang="en-US">
              <a:latin typeface="Calibri" panose="020F0502020204030204" pitchFamily="34" charset="0"/>
            </a:endParaRPr>
          </a:p>
        </p:txBody>
      </p:sp>
    </p:spTree>
    <p:extLst>
      <p:ext uri="{BB962C8B-B14F-4D97-AF65-F5344CB8AC3E}">
        <p14:creationId xmlns:p14="http://schemas.microsoft.com/office/powerpoint/2010/main" val="124722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ー 1">
            <a:extLst>
              <a:ext uri="{FF2B5EF4-FFF2-40B4-BE49-F238E27FC236}">
                <a16:creationId xmlns:a16="http://schemas.microsoft.com/office/drawing/2014/main" id="{9AEE2247-CC0B-4B3F-8E9D-9EB931B1B9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ー 2">
            <a:extLst>
              <a:ext uri="{FF2B5EF4-FFF2-40B4-BE49-F238E27FC236}">
                <a16:creationId xmlns:a16="http://schemas.microsoft.com/office/drawing/2014/main" id="{98B4D1E8-4F17-4A6A-A598-549E8346D6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23556" name="スライド番号プレースホルダー 3">
            <a:extLst>
              <a:ext uri="{FF2B5EF4-FFF2-40B4-BE49-F238E27FC236}">
                <a16:creationId xmlns:a16="http://schemas.microsoft.com/office/drawing/2014/main" id="{AD93D489-456B-4E5D-B731-A8A36A706F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C5989EB-81C8-4736-A20D-10FA3E3F0BAD}" type="slidenum">
              <a:rPr lang="ja-JP" altLang="en-US" smtClean="0">
                <a:latin typeface="Calibri" panose="020F0502020204030204" pitchFamily="34" charset="0"/>
              </a:rPr>
              <a:pPr/>
              <a:t>6</a:t>
            </a:fld>
            <a:endParaRPr lang="ja-JP" altLang="en-US">
              <a:latin typeface="Calibri" panose="020F0502020204030204" pitchFamily="34" charset="0"/>
            </a:endParaRPr>
          </a:p>
        </p:txBody>
      </p:sp>
    </p:spTree>
    <p:extLst>
      <p:ext uri="{BB962C8B-B14F-4D97-AF65-F5344CB8AC3E}">
        <p14:creationId xmlns:p14="http://schemas.microsoft.com/office/powerpoint/2010/main" val="86436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a:extLst>
              <a:ext uri="{FF2B5EF4-FFF2-40B4-BE49-F238E27FC236}">
                <a16:creationId xmlns:a16="http://schemas.microsoft.com/office/drawing/2014/main" id="{6009836C-251C-466B-95D3-70FF460875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a:extLst>
              <a:ext uri="{FF2B5EF4-FFF2-40B4-BE49-F238E27FC236}">
                <a16:creationId xmlns:a16="http://schemas.microsoft.com/office/drawing/2014/main" id="{073505A0-EE54-4E8D-92AF-B36F7C13C6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3316" name="スライド番号プレースホルダー 3">
            <a:extLst>
              <a:ext uri="{FF2B5EF4-FFF2-40B4-BE49-F238E27FC236}">
                <a16:creationId xmlns:a16="http://schemas.microsoft.com/office/drawing/2014/main" id="{5411041F-2156-4044-903D-5D343B0DCB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E3842CF-6ADD-4DB5-B7E6-069769C59046}" type="slidenum">
              <a:rPr lang="ja-JP" altLang="en-US" smtClean="0">
                <a:latin typeface="Calibri" panose="020F0502020204030204" pitchFamily="34" charset="0"/>
              </a:rPr>
              <a:pPr/>
              <a:t>7</a:t>
            </a:fld>
            <a:endParaRPr lang="ja-JP"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7BE77177-2A9E-445E-9B6F-502646D384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603AC73F-7E1D-43D7-B71A-3E317D01E5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9460" name="スライド番号プレースホルダー 3">
            <a:extLst>
              <a:ext uri="{FF2B5EF4-FFF2-40B4-BE49-F238E27FC236}">
                <a16:creationId xmlns:a16="http://schemas.microsoft.com/office/drawing/2014/main" id="{45F73BE8-DEF8-43ED-8C2C-F2FD59EC82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0D828CB-5D5E-4900-887B-6D3C9A414566}" type="slidenum">
              <a:rPr lang="ja-JP" altLang="en-US" smtClean="0">
                <a:latin typeface="Calibri" panose="020F0502020204030204" pitchFamily="34" charset="0"/>
              </a:rPr>
              <a:pPr/>
              <a:t>8</a:t>
            </a:fld>
            <a:endParaRPr lang="ja-JP"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a:extLst>
              <a:ext uri="{FF2B5EF4-FFF2-40B4-BE49-F238E27FC236}">
                <a16:creationId xmlns:a16="http://schemas.microsoft.com/office/drawing/2014/main" id="{7BE77177-2A9E-445E-9B6F-502646D384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a:extLst>
              <a:ext uri="{FF2B5EF4-FFF2-40B4-BE49-F238E27FC236}">
                <a16:creationId xmlns:a16="http://schemas.microsoft.com/office/drawing/2014/main" id="{603AC73F-7E1D-43D7-B71A-3E317D01E5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9460" name="スライド番号プレースホルダー 3">
            <a:extLst>
              <a:ext uri="{FF2B5EF4-FFF2-40B4-BE49-F238E27FC236}">
                <a16:creationId xmlns:a16="http://schemas.microsoft.com/office/drawing/2014/main" id="{45F73BE8-DEF8-43ED-8C2C-F2FD59EC82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0D828CB-5D5E-4900-887B-6D3C9A414566}" type="slidenum">
              <a:rPr lang="ja-JP" altLang="en-US" smtClean="0">
                <a:latin typeface="Calibri" panose="020F0502020204030204" pitchFamily="34" charset="0"/>
              </a:rPr>
              <a:pPr/>
              <a:t>9</a:t>
            </a:fld>
            <a:endParaRPr lang="ja-JP" altLang="en-US">
              <a:latin typeface="Calibri" panose="020F0502020204030204" pitchFamily="34" charset="0"/>
            </a:endParaRPr>
          </a:p>
        </p:txBody>
      </p:sp>
    </p:spTree>
    <p:extLst>
      <p:ext uri="{BB962C8B-B14F-4D97-AF65-F5344CB8AC3E}">
        <p14:creationId xmlns:p14="http://schemas.microsoft.com/office/powerpoint/2010/main" val="89958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CD9F6039-ED58-4DE9-BEA3-70E8140CDDFF}"/>
              </a:ext>
            </a:extLst>
          </p:cNvPr>
          <p:cNvSpPr>
            <a:spLocks noGrp="1"/>
          </p:cNvSpPr>
          <p:nvPr>
            <p:ph type="dt" sz="half" idx="10"/>
          </p:nvPr>
        </p:nvSpPr>
        <p:spPr/>
        <p:txBody>
          <a:bodyPr/>
          <a:lstStyle>
            <a:lvl1pPr>
              <a:defRPr smtClean="0"/>
            </a:lvl1pPr>
          </a:lstStyle>
          <a:p>
            <a:pPr>
              <a:defRPr/>
            </a:pPr>
            <a:fld id="{6F6E4B3B-BD60-489A-8439-DD2E08903B45}" type="datetime1">
              <a:rPr lang="ja-JP" altLang="en-US" smtClean="0"/>
              <a:t>2021/5/7</a:t>
            </a:fld>
            <a:endParaRPr lang="ja-JP" altLang="en-US" dirty="0"/>
          </a:p>
        </p:txBody>
      </p:sp>
      <p:sp>
        <p:nvSpPr>
          <p:cNvPr id="5" name="フッター プレースホルダ 4">
            <a:extLst>
              <a:ext uri="{FF2B5EF4-FFF2-40B4-BE49-F238E27FC236}">
                <a16:creationId xmlns:a16="http://schemas.microsoft.com/office/drawing/2014/main" id="{91CDAD70-8597-4D45-93BE-6A85A227F6C1}"/>
              </a:ext>
            </a:extLst>
          </p:cNvPr>
          <p:cNvSpPr>
            <a:spLocks noGrp="1"/>
          </p:cNvSpPr>
          <p:nvPr>
            <p:ph type="ftr" sz="quarter" idx="11"/>
          </p:nvPr>
        </p:nvSpPr>
        <p:spPr>
          <a:xfrm>
            <a:off x="2268538" y="6356350"/>
            <a:ext cx="4606925" cy="365125"/>
          </a:xfrm>
        </p:spPr>
        <p:txBody>
          <a:bodyPr/>
          <a:lstStyle>
            <a:lvl1pPr algn="ctr">
              <a:defRPr/>
            </a:lvl1pPr>
          </a:lstStyle>
          <a:p>
            <a:pPr>
              <a:defRPr/>
            </a:pPr>
            <a:r>
              <a:rPr lang="en-US" altLang="ja-JP"/>
              <a:t>copyright(c)2021</a:t>
            </a:r>
            <a:r>
              <a:rPr lang="ja-JP" altLang="en-US"/>
              <a:t>サクセスフルエイジングサポート</a:t>
            </a:r>
            <a:r>
              <a:rPr lang="en-US" altLang="ja-JP"/>
              <a:t>All Right Reserved</a:t>
            </a:r>
            <a:endParaRPr lang="ja-JP" altLang="en-US" dirty="0"/>
          </a:p>
        </p:txBody>
      </p:sp>
      <p:sp>
        <p:nvSpPr>
          <p:cNvPr id="6" name="スライド番号プレースホルダ 5">
            <a:extLst>
              <a:ext uri="{FF2B5EF4-FFF2-40B4-BE49-F238E27FC236}">
                <a16:creationId xmlns:a16="http://schemas.microsoft.com/office/drawing/2014/main" id="{240E8319-CA4F-4547-BCAF-BCB449714A34}"/>
              </a:ext>
            </a:extLst>
          </p:cNvPr>
          <p:cNvSpPr>
            <a:spLocks noGrp="1"/>
          </p:cNvSpPr>
          <p:nvPr>
            <p:ph type="sldNum" sz="quarter" idx="12"/>
          </p:nvPr>
        </p:nvSpPr>
        <p:spPr/>
        <p:txBody>
          <a:bodyPr/>
          <a:lstStyle>
            <a:lvl1pPr>
              <a:defRPr/>
            </a:lvl1pPr>
          </a:lstStyle>
          <a:p>
            <a:pPr>
              <a:defRPr/>
            </a:pPr>
            <a:fld id="{92A90671-4F50-4F69-A54E-C5E31F79FE43}" type="slidenum">
              <a:rPr lang="ja-JP" altLang="en-US"/>
              <a:pPr>
                <a:defRPr/>
              </a:pPr>
              <a:t>‹#›</a:t>
            </a:fld>
            <a:endParaRPr lang="ja-JP" altLang="en-US"/>
          </a:p>
        </p:txBody>
      </p:sp>
    </p:spTree>
    <p:extLst>
      <p:ext uri="{BB962C8B-B14F-4D97-AF65-F5344CB8AC3E}">
        <p14:creationId xmlns:p14="http://schemas.microsoft.com/office/powerpoint/2010/main" val="66595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C243CF4B-7681-481C-BA37-8A7021511764}"/>
              </a:ext>
            </a:extLst>
          </p:cNvPr>
          <p:cNvSpPr>
            <a:spLocks noGrp="1"/>
          </p:cNvSpPr>
          <p:nvPr>
            <p:ph type="dt" sz="half" idx="10"/>
          </p:nvPr>
        </p:nvSpPr>
        <p:spPr/>
        <p:txBody>
          <a:bodyPr/>
          <a:lstStyle>
            <a:lvl1pPr>
              <a:defRPr/>
            </a:lvl1pPr>
          </a:lstStyle>
          <a:p>
            <a:pPr>
              <a:defRPr/>
            </a:pPr>
            <a:fld id="{5C037207-CFD1-4D4C-9B9A-8BA0CD590156}" type="datetime1">
              <a:rPr lang="ja-JP" altLang="en-US" smtClean="0"/>
              <a:t>2021/5/7</a:t>
            </a:fld>
            <a:endParaRPr lang="ja-JP" altLang="en-US" dirty="0"/>
          </a:p>
        </p:txBody>
      </p:sp>
      <p:sp>
        <p:nvSpPr>
          <p:cNvPr id="5" name="フッター プレースホルダ 4">
            <a:extLst>
              <a:ext uri="{FF2B5EF4-FFF2-40B4-BE49-F238E27FC236}">
                <a16:creationId xmlns:a16="http://schemas.microsoft.com/office/drawing/2014/main" id="{2FF1F993-2D9F-4C32-9771-DC7188732848}"/>
              </a:ext>
            </a:extLst>
          </p:cNvPr>
          <p:cNvSpPr>
            <a:spLocks noGrp="1"/>
          </p:cNvSpPr>
          <p:nvPr>
            <p:ph type="ftr" sz="quarter" idx="11"/>
          </p:nvPr>
        </p:nvSpPr>
        <p:spPr/>
        <p:txBody>
          <a:bodyPr/>
          <a:lstStyle>
            <a:lvl1pPr>
              <a:defRPr/>
            </a:lvl1p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6" name="スライド番号プレースホルダ 5">
            <a:extLst>
              <a:ext uri="{FF2B5EF4-FFF2-40B4-BE49-F238E27FC236}">
                <a16:creationId xmlns:a16="http://schemas.microsoft.com/office/drawing/2014/main" id="{A61388C6-2DD6-4262-ABF4-A796805A9301}"/>
              </a:ext>
            </a:extLst>
          </p:cNvPr>
          <p:cNvSpPr>
            <a:spLocks noGrp="1"/>
          </p:cNvSpPr>
          <p:nvPr>
            <p:ph type="sldNum" sz="quarter" idx="12"/>
          </p:nvPr>
        </p:nvSpPr>
        <p:spPr/>
        <p:txBody>
          <a:bodyPr/>
          <a:lstStyle>
            <a:lvl1pPr>
              <a:defRPr/>
            </a:lvl1pPr>
          </a:lstStyle>
          <a:p>
            <a:pPr>
              <a:defRPr/>
            </a:pPr>
            <a:fld id="{8B5E3335-FCC9-4C4B-8C9C-46B78CC724B5}" type="slidenum">
              <a:rPr lang="ja-JP" altLang="en-US"/>
              <a:pPr>
                <a:defRPr/>
              </a:pPr>
              <a:t>‹#›</a:t>
            </a:fld>
            <a:endParaRPr lang="ja-JP" altLang="en-US"/>
          </a:p>
        </p:txBody>
      </p:sp>
    </p:spTree>
    <p:extLst>
      <p:ext uri="{BB962C8B-B14F-4D97-AF65-F5344CB8AC3E}">
        <p14:creationId xmlns:p14="http://schemas.microsoft.com/office/powerpoint/2010/main" val="308839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70012A73-C131-4A86-95C5-2A70B8CF3418}"/>
              </a:ext>
            </a:extLst>
          </p:cNvPr>
          <p:cNvSpPr>
            <a:spLocks noGrp="1"/>
          </p:cNvSpPr>
          <p:nvPr>
            <p:ph type="dt" sz="half" idx="10"/>
          </p:nvPr>
        </p:nvSpPr>
        <p:spPr/>
        <p:txBody>
          <a:bodyPr/>
          <a:lstStyle>
            <a:lvl1pPr>
              <a:defRPr/>
            </a:lvl1pPr>
          </a:lstStyle>
          <a:p>
            <a:pPr>
              <a:defRPr/>
            </a:pPr>
            <a:fld id="{21F645B2-2CA4-4DEE-ADF8-633EF41CC043}" type="datetime1">
              <a:rPr lang="ja-JP" altLang="en-US" smtClean="0"/>
              <a:t>2021/5/7</a:t>
            </a:fld>
            <a:endParaRPr lang="ja-JP" altLang="en-US" dirty="0"/>
          </a:p>
        </p:txBody>
      </p:sp>
      <p:sp>
        <p:nvSpPr>
          <p:cNvPr id="5" name="フッター プレースホルダ 4">
            <a:extLst>
              <a:ext uri="{FF2B5EF4-FFF2-40B4-BE49-F238E27FC236}">
                <a16:creationId xmlns:a16="http://schemas.microsoft.com/office/drawing/2014/main" id="{3AC63ADC-C851-4A38-8E1E-029EAD208599}"/>
              </a:ext>
            </a:extLst>
          </p:cNvPr>
          <p:cNvSpPr>
            <a:spLocks noGrp="1"/>
          </p:cNvSpPr>
          <p:nvPr>
            <p:ph type="ftr" sz="quarter" idx="11"/>
          </p:nvPr>
        </p:nvSpPr>
        <p:spPr/>
        <p:txBody>
          <a:bodyPr/>
          <a:lstStyle>
            <a:lvl1pPr>
              <a:defRPr/>
            </a:lvl1p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6" name="スライド番号プレースホルダ 5">
            <a:extLst>
              <a:ext uri="{FF2B5EF4-FFF2-40B4-BE49-F238E27FC236}">
                <a16:creationId xmlns:a16="http://schemas.microsoft.com/office/drawing/2014/main" id="{36C18F55-A977-4280-A0F7-A5432FCA7D73}"/>
              </a:ext>
            </a:extLst>
          </p:cNvPr>
          <p:cNvSpPr>
            <a:spLocks noGrp="1"/>
          </p:cNvSpPr>
          <p:nvPr>
            <p:ph type="sldNum" sz="quarter" idx="12"/>
          </p:nvPr>
        </p:nvSpPr>
        <p:spPr/>
        <p:txBody>
          <a:bodyPr/>
          <a:lstStyle>
            <a:lvl1pPr>
              <a:defRPr/>
            </a:lvl1pPr>
          </a:lstStyle>
          <a:p>
            <a:pPr>
              <a:defRPr/>
            </a:pPr>
            <a:fld id="{FD33E489-ED2B-4951-980A-EE44AFF023FB}" type="slidenum">
              <a:rPr lang="ja-JP" altLang="en-US"/>
              <a:pPr>
                <a:defRPr/>
              </a:pPr>
              <a:t>‹#›</a:t>
            </a:fld>
            <a:endParaRPr lang="ja-JP" altLang="en-US"/>
          </a:p>
        </p:txBody>
      </p:sp>
    </p:spTree>
    <p:extLst>
      <p:ext uri="{BB962C8B-B14F-4D97-AF65-F5344CB8AC3E}">
        <p14:creationId xmlns:p14="http://schemas.microsoft.com/office/powerpoint/2010/main" val="279783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50DD5A0A-1E71-4C9E-9C47-63EB4D942000}"/>
              </a:ext>
            </a:extLst>
          </p:cNvPr>
          <p:cNvSpPr>
            <a:spLocks noGrp="1"/>
          </p:cNvSpPr>
          <p:nvPr>
            <p:ph type="dt" sz="half" idx="10"/>
          </p:nvPr>
        </p:nvSpPr>
        <p:spPr/>
        <p:txBody>
          <a:bodyPr/>
          <a:lstStyle>
            <a:lvl1pPr>
              <a:defRPr smtClean="0"/>
            </a:lvl1pPr>
          </a:lstStyle>
          <a:p>
            <a:pPr>
              <a:defRPr/>
            </a:pPr>
            <a:fld id="{058067D6-9450-4AD5-BE65-07597330BD12}" type="datetime1">
              <a:rPr lang="ja-JP" altLang="en-US" smtClean="0"/>
              <a:t>2021/5/7</a:t>
            </a:fld>
            <a:endParaRPr lang="ja-JP" altLang="en-US" dirty="0"/>
          </a:p>
        </p:txBody>
      </p:sp>
      <p:sp>
        <p:nvSpPr>
          <p:cNvPr id="5" name="フッター プレースホルダ 4">
            <a:extLst>
              <a:ext uri="{FF2B5EF4-FFF2-40B4-BE49-F238E27FC236}">
                <a16:creationId xmlns:a16="http://schemas.microsoft.com/office/drawing/2014/main" id="{B17D0609-B35D-41C8-9D93-2F40EBB78C9B}"/>
              </a:ext>
            </a:extLst>
          </p:cNvPr>
          <p:cNvSpPr>
            <a:spLocks noGrp="1"/>
          </p:cNvSpPr>
          <p:nvPr>
            <p:ph type="ftr" sz="quarter" idx="11"/>
          </p:nvPr>
        </p:nvSpPr>
        <p:spPr>
          <a:xfrm>
            <a:off x="2411413" y="6356350"/>
            <a:ext cx="4608512" cy="365125"/>
          </a:xfrm>
        </p:spPr>
        <p:txBody>
          <a:bodyPr/>
          <a:lstStyle>
            <a:lvl1pPr>
              <a:defRPr/>
            </a:lvl1p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6" name="スライド番号プレースホルダ 5">
            <a:extLst>
              <a:ext uri="{FF2B5EF4-FFF2-40B4-BE49-F238E27FC236}">
                <a16:creationId xmlns:a16="http://schemas.microsoft.com/office/drawing/2014/main" id="{73D8A9DE-0936-455F-8FC5-6B6E79E4726A}"/>
              </a:ext>
            </a:extLst>
          </p:cNvPr>
          <p:cNvSpPr>
            <a:spLocks noGrp="1"/>
          </p:cNvSpPr>
          <p:nvPr>
            <p:ph type="sldNum" sz="quarter" idx="12"/>
          </p:nvPr>
        </p:nvSpPr>
        <p:spPr/>
        <p:txBody>
          <a:bodyPr/>
          <a:lstStyle>
            <a:lvl1pPr>
              <a:defRPr/>
            </a:lvl1pPr>
          </a:lstStyle>
          <a:p>
            <a:pPr>
              <a:defRPr/>
            </a:pPr>
            <a:fld id="{022DDCF8-95EE-421B-AD72-6BF58479795E}" type="slidenum">
              <a:rPr lang="ja-JP" altLang="en-US"/>
              <a:pPr>
                <a:defRPr/>
              </a:pPr>
              <a:t>‹#›</a:t>
            </a:fld>
            <a:endParaRPr lang="ja-JP" altLang="en-US"/>
          </a:p>
        </p:txBody>
      </p:sp>
    </p:spTree>
    <p:extLst>
      <p:ext uri="{BB962C8B-B14F-4D97-AF65-F5344CB8AC3E}">
        <p14:creationId xmlns:p14="http://schemas.microsoft.com/office/powerpoint/2010/main" val="249372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DBE0A0F7-B5D8-4977-BE7D-AAE6F533E14B}"/>
              </a:ext>
            </a:extLst>
          </p:cNvPr>
          <p:cNvSpPr>
            <a:spLocks noGrp="1"/>
          </p:cNvSpPr>
          <p:nvPr>
            <p:ph type="dt" sz="half" idx="10"/>
          </p:nvPr>
        </p:nvSpPr>
        <p:spPr/>
        <p:txBody>
          <a:bodyPr/>
          <a:lstStyle>
            <a:lvl1pPr>
              <a:defRPr/>
            </a:lvl1pPr>
          </a:lstStyle>
          <a:p>
            <a:pPr>
              <a:defRPr/>
            </a:pPr>
            <a:fld id="{88AF049B-C386-4255-9069-22761F540792}" type="datetime1">
              <a:rPr lang="ja-JP" altLang="en-US" smtClean="0"/>
              <a:t>2021/5/7</a:t>
            </a:fld>
            <a:endParaRPr lang="ja-JP" altLang="en-US" dirty="0"/>
          </a:p>
        </p:txBody>
      </p:sp>
      <p:sp>
        <p:nvSpPr>
          <p:cNvPr id="5" name="フッター プレースホルダ 4">
            <a:extLst>
              <a:ext uri="{FF2B5EF4-FFF2-40B4-BE49-F238E27FC236}">
                <a16:creationId xmlns:a16="http://schemas.microsoft.com/office/drawing/2014/main" id="{71FFE737-4F27-4861-A44F-4908463B9513}"/>
              </a:ext>
            </a:extLst>
          </p:cNvPr>
          <p:cNvSpPr>
            <a:spLocks noGrp="1"/>
          </p:cNvSpPr>
          <p:nvPr>
            <p:ph type="ftr" sz="quarter" idx="11"/>
          </p:nvPr>
        </p:nvSpPr>
        <p:spPr/>
        <p:txBody>
          <a:bodyPr/>
          <a:lstStyle>
            <a:lvl1pPr>
              <a:defRPr/>
            </a:lvl1p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6" name="スライド番号プレースホルダ 5">
            <a:extLst>
              <a:ext uri="{FF2B5EF4-FFF2-40B4-BE49-F238E27FC236}">
                <a16:creationId xmlns:a16="http://schemas.microsoft.com/office/drawing/2014/main" id="{494B9691-8CE6-4B31-9517-C3909F2FD4CF}"/>
              </a:ext>
            </a:extLst>
          </p:cNvPr>
          <p:cNvSpPr>
            <a:spLocks noGrp="1"/>
          </p:cNvSpPr>
          <p:nvPr>
            <p:ph type="sldNum" sz="quarter" idx="12"/>
          </p:nvPr>
        </p:nvSpPr>
        <p:spPr/>
        <p:txBody>
          <a:bodyPr/>
          <a:lstStyle>
            <a:lvl1pPr>
              <a:defRPr/>
            </a:lvl1pPr>
          </a:lstStyle>
          <a:p>
            <a:pPr>
              <a:defRPr/>
            </a:pPr>
            <a:fld id="{CA56BA02-DED8-4C76-B1F3-3A84E3F2BB35}" type="slidenum">
              <a:rPr lang="ja-JP" altLang="en-US"/>
              <a:pPr>
                <a:defRPr/>
              </a:pPr>
              <a:t>‹#›</a:t>
            </a:fld>
            <a:endParaRPr lang="ja-JP" altLang="en-US"/>
          </a:p>
        </p:txBody>
      </p:sp>
    </p:spTree>
    <p:extLst>
      <p:ext uri="{BB962C8B-B14F-4D97-AF65-F5344CB8AC3E}">
        <p14:creationId xmlns:p14="http://schemas.microsoft.com/office/powerpoint/2010/main" val="249844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9AE1D52E-7598-4B8F-959B-FFDF64552CE8}"/>
              </a:ext>
            </a:extLst>
          </p:cNvPr>
          <p:cNvSpPr>
            <a:spLocks noGrp="1"/>
          </p:cNvSpPr>
          <p:nvPr>
            <p:ph type="dt" sz="half" idx="10"/>
          </p:nvPr>
        </p:nvSpPr>
        <p:spPr/>
        <p:txBody>
          <a:bodyPr/>
          <a:lstStyle>
            <a:lvl1pPr>
              <a:defRPr/>
            </a:lvl1pPr>
          </a:lstStyle>
          <a:p>
            <a:pPr>
              <a:defRPr/>
            </a:pPr>
            <a:fld id="{F827B452-69A3-42A6-B7D5-F81432ED2E3D}" type="datetime1">
              <a:rPr lang="ja-JP" altLang="en-US" smtClean="0"/>
              <a:t>2021/5/7</a:t>
            </a:fld>
            <a:endParaRPr lang="ja-JP" altLang="en-US" dirty="0"/>
          </a:p>
        </p:txBody>
      </p:sp>
      <p:sp>
        <p:nvSpPr>
          <p:cNvPr id="6" name="フッター プレースホルダ 4">
            <a:extLst>
              <a:ext uri="{FF2B5EF4-FFF2-40B4-BE49-F238E27FC236}">
                <a16:creationId xmlns:a16="http://schemas.microsoft.com/office/drawing/2014/main" id="{7EECB516-8B79-45B3-930A-029EDC6E9671}"/>
              </a:ext>
            </a:extLst>
          </p:cNvPr>
          <p:cNvSpPr>
            <a:spLocks noGrp="1"/>
          </p:cNvSpPr>
          <p:nvPr>
            <p:ph type="ftr" sz="quarter" idx="11"/>
          </p:nvPr>
        </p:nvSpPr>
        <p:spPr/>
        <p:txBody>
          <a:bodyPr/>
          <a:lstStyle>
            <a:lvl1pPr>
              <a:defRPr/>
            </a:lvl1p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7" name="スライド番号プレースホルダ 5">
            <a:extLst>
              <a:ext uri="{FF2B5EF4-FFF2-40B4-BE49-F238E27FC236}">
                <a16:creationId xmlns:a16="http://schemas.microsoft.com/office/drawing/2014/main" id="{F5423ACD-B02D-4A16-BF73-F03CB0A4181E}"/>
              </a:ext>
            </a:extLst>
          </p:cNvPr>
          <p:cNvSpPr>
            <a:spLocks noGrp="1"/>
          </p:cNvSpPr>
          <p:nvPr>
            <p:ph type="sldNum" sz="quarter" idx="12"/>
          </p:nvPr>
        </p:nvSpPr>
        <p:spPr/>
        <p:txBody>
          <a:bodyPr/>
          <a:lstStyle>
            <a:lvl1pPr>
              <a:defRPr/>
            </a:lvl1pPr>
          </a:lstStyle>
          <a:p>
            <a:pPr>
              <a:defRPr/>
            </a:pPr>
            <a:fld id="{D8D3EF52-BDAC-48C3-80E2-47023F285031}" type="slidenum">
              <a:rPr lang="ja-JP" altLang="en-US"/>
              <a:pPr>
                <a:defRPr/>
              </a:pPr>
              <a:t>‹#›</a:t>
            </a:fld>
            <a:endParaRPr lang="ja-JP" altLang="en-US"/>
          </a:p>
        </p:txBody>
      </p:sp>
    </p:spTree>
    <p:extLst>
      <p:ext uri="{BB962C8B-B14F-4D97-AF65-F5344CB8AC3E}">
        <p14:creationId xmlns:p14="http://schemas.microsoft.com/office/powerpoint/2010/main" val="2501218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D29F8867-AB31-4839-BC1B-B47D5B89085F}"/>
              </a:ext>
            </a:extLst>
          </p:cNvPr>
          <p:cNvSpPr>
            <a:spLocks noGrp="1"/>
          </p:cNvSpPr>
          <p:nvPr>
            <p:ph type="dt" sz="half" idx="10"/>
          </p:nvPr>
        </p:nvSpPr>
        <p:spPr/>
        <p:txBody>
          <a:bodyPr/>
          <a:lstStyle>
            <a:lvl1pPr>
              <a:defRPr/>
            </a:lvl1pPr>
          </a:lstStyle>
          <a:p>
            <a:pPr>
              <a:defRPr/>
            </a:pPr>
            <a:fld id="{8A2A522F-0143-4F26-BBB8-2F0B9FFFD9C7}" type="datetime1">
              <a:rPr lang="ja-JP" altLang="en-US" smtClean="0"/>
              <a:t>2021/5/7</a:t>
            </a:fld>
            <a:endParaRPr lang="ja-JP" altLang="en-US" dirty="0"/>
          </a:p>
        </p:txBody>
      </p:sp>
      <p:sp>
        <p:nvSpPr>
          <p:cNvPr id="8" name="フッター プレースホルダ 4">
            <a:extLst>
              <a:ext uri="{FF2B5EF4-FFF2-40B4-BE49-F238E27FC236}">
                <a16:creationId xmlns:a16="http://schemas.microsoft.com/office/drawing/2014/main" id="{87EE1013-F900-4F0A-9E2D-07A6416951FE}"/>
              </a:ext>
            </a:extLst>
          </p:cNvPr>
          <p:cNvSpPr>
            <a:spLocks noGrp="1"/>
          </p:cNvSpPr>
          <p:nvPr>
            <p:ph type="ftr" sz="quarter" idx="11"/>
          </p:nvPr>
        </p:nvSpPr>
        <p:spPr/>
        <p:txBody>
          <a:bodyPr/>
          <a:lstStyle>
            <a:lvl1pPr>
              <a:defRPr/>
            </a:lvl1p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9" name="スライド番号プレースホルダ 5">
            <a:extLst>
              <a:ext uri="{FF2B5EF4-FFF2-40B4-BE49-F238E27FC236}">
                <a16:creationId xmlns:a16="http://schemas.microsoft.com/office/drawing/2014/main" id="{A04A9294-8301-4FCD-9233-1543456BEAAC}"/>
              </a:ext>
            </a:extLst>
          </p:cNvPr>
          <p:cNvSpPr>
            <a:spLocks noGrp="1"/>
          </p:cNvSpPr>
          <p:nvPr>
            <p:ph type="sldNum" sz="quarter" idx="12"/>
          </p:nvPr>
        </p:nvSpPr>
        <p:spPr/>
        <p:txBody>
          <a:bodyPr/>
          <a:lstStyle>
            <a:lvl1pPr>
              <a:defRPr/>
            </a:lvl1pPr>
          </a:lstStyle>
          <a:p>
            <a:pPr>
              <a:defRPr/>
            </a:pPr>
            <a:fld id="{B916A186-7594-445A-B82E-66403990EA5D}" type="slidenum">
              <a:rPr lang="ja-JP" altLang="en-US"/>
              <a:pPr>
                <a:defRPr/>
              </a:pPr>
              <a:t>‹#›</a:t>
            </a:fld>
            <a:endParaRPr lang="ja-JP" altLang="en-US"/>
          </a:p>
        </p:txBody>
      </p:sp>
    </p:spTree>
    <p:extLst>
      <p:ext uri="{BB962C8B-B14F-4D97-AF65-F5344CB8AC3E}">
        <p14:creationId xmlns:p14="http://schemas.microsoft.com/office/powerpoint/2010/main" val="379326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6713BE01-835D-4C93-BEB9-77D2C9092F82}"/>
              </a:ext>
            </a:extLst>
          </p:cNvPr>
          <p:cNvSpPr>
            <a:spLocks noGrp="1"/>
          </p:cNvSpPr>
          <p:nvPr>
            <p:ph type="dt" sz="half" idx="10"/>
          </p:nvPr>
        </p:nvSpPr>
        <p:spPr/>
        <p:txBody>
          <a:bodyPr/>
          <a:lstStyle>
            <a:lvl1pPr>
              <a:defRPr/>
            </a:lvl1pPr>
          </a:lstStyle>
          <a:p>
            <a:pPr>
              <a:defRPr/>
            </a:pPr>
            <a:fld id="{CAC034FB-5F99-4CC8-A839-85A1C742C38C}" type="datetime1">
              <a:rPr lang="ja-JP" altLang="en-US" smtClean="0"/>
              <a:t>2021/5/7</a:t>
            </a:fld>
            <a:endParaRPr lang="ja-JP" altLang="en-US" dirty="0"/>
          </a:p>
        </p:txBody>
      </p:sp>
      <p:sp>
        <p:nvSpPr>
          <p:cNvPr id="4" name="フッター プレースホルダ 4">
            <a:extLst>
              <a:ext uri="{FF2B5EF4-FFF2-40B4-BE49-F238E27FC236}">
                <a16:creationId xmlns:a16="http://schemas.microsoft.com/office/drawing/2014/main" id="{C552D3AB-A13E-48A4-BC65-B75624A25E33}"/>
              </a:ext>
            </a:extLst>
          </p:cNvPr>
          <p:cNvSpPr>
            <a:spLocks noGrp="1"/>
          </p:cNvSpPr>
          <p:nvPr>
            <p:ph type="ftr" sz="quarter" idx="11"/>
          </p:nvPr>
        </p:nvSpPr>
        <p:spPr/>
        <p:txBody>
          <a:bodyPr/>
          <a:lstStyle>
            <a:lvl1pPr>
              <a:defRPr/>
            </a:lvl1p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5" name="スライド番号プレースホルダ 5">
            <a:extLst>
              <a:ext uri="{FF2B5EF4-FFF2-40B4-BE49-F238E27FC236}">
                <a16:creationId xmlns:a16="http://schemas.microsoft.com/office/drawing/2014/main" id="{AC2460A7-EFB8-471C-B42C-67BEFA612869}"/>
              </a:ext>
            </a:extLst>
          </p:cNvPr>
          <p:cNvSpPr>
            <a:spLocks noGrp="1"/>
          </p:cNvSpPr>
          <p:nvPr>
            <p:ph type="sldNum" sz="quarter" idx="12"/>
          </p:nvPr>
        </p:nvSpPr>
        <p:spPr/>
        <p:txBody>
          <a:bodyPr/>
          <a:lstStyle>
            <a:lvl1pPr>
              <a:defRPr/>
            </a:lvl1pPr>
          </a:lstStyle>
          <a:p>
            <a:pPr>
              <a:defRPr/>
            </a:pPr>
            <a:fld id="{88F0E5AE-603B-4E45-9F83-A6A8C7A186EC}" type="slidenum">
              <a:rPr lang="ja-JP" altLang="en-US"/>
              <a:pPr>
                <a:defRPr/>
              </a:pPr>
              <a:t>‹#›</a:t>
            </a:fld>
            <a:endParaRPr lang="ja-JP" altLang="en-US"/>
          </a:p>
        </p:txBody>
      </p:sp>
    </p:spTree>
    <p:extLst>
      <p:ext uri="{BB962C8B-B14F-4D97-AF65-F5344CB8AC3E}">
        <p14:creationId xmlns:p14="http://schemas.microsoft.com/office/powerpoint/2010/main" val="215337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31347D1C-3F34-4D23-920F-E6F98110DE74}"/>
              </a:ext>
            </a:extLst>
          </p:cNvPr>
          <p:cNvSpPr>
            <a:spLocks noGrp="1"/>
          </p:cNvSpPr>
          <p:nvPr>
            <p:ph type="dt" sz="half" idx="10"/>
          </p:nvPr>
        </p:nvSpPr>
        <p:spPr/>
        <p:txBody>
          <a:bodyPr/>
          <a:lstStyle>
            <a:lvl1pPr>
              <a:defRPr/>
            </a:lvl1pPr>
          </a:lstStyle>
          <a:p>
            <a:pPr>
              <a:defRPr/>
            </a:pPr>
            <a:fld id="{5295618C-98CA-416D-AB79-D194D642D5FA}" type="datetime1">
              <a:rPr lang="ja-JP" altLang="en-US" smtClean="0"/>
              <a:t>2021/5/7</a:t>
            </a:fld>
            <a:endParaRPr lang="ja-JP" altLang="en-US" dirty="0"/>
          </a:p>
        </p:txBody>
      </p:sp>
      <p:sp>
        <p:nvSpPr>
          <p:cNvPr id="3" name="フッター プレースホルダ 4">
            <a:extLst>
              <a:ext uri="{FF2B5EF4-FFF2-40B4-BE49-F238E27FC236}">
                <a16:creationId xmlns:a16="http://schemas.microsoft.com/office/drawing/2014/main" id="{0F8FF72F-5F4B-4D10-87CB-180A6E8A477E}"/>
              </a:ext>
            </a:extLst>
          </p:cNvPr>
          <p:cNvSpPr>
            <a:spLocks noGrp="1"/>
          </p:cNvSpPr>
          <p:nvPr>
            <p:ph type="ftr" sz="quarter" idx="11"/>
          </p:nvPr>
        </p:nvSpPr>
        <p:spPr/>
        <p:txBody>
          <a:bodyPr/>
          <a:lstStyle>
            <a:lvl1pPr>
              <a:defRPr/>
            </a:lvl1p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4" name="スライド番号プレースホルダ 5">
            <a:extLst>
              <a:ext uri="{FF2B5EF4-FFF2-40B4-BE49-F238E27FC236}">
                <a16:creationId xmlns:a16="http://schemas.microsoft.com/office/drawing/2014/main" id="{2A0B71E2-B108-4019-B98E-5E4CFAE98753}"/>
              </a:ext>
            </a:extLst>
          </p:cNvPr>
          <p:cNvSpPr>
            <a:spLocks noGrp="1"/>
          </p:cNvSpPr>
          <p:nvPr>
            <p:ph type="sldNum" sz="quarter" idx="12"/>
          </p:nvPr>
        </p:nvSpPr>
        <p:spPr/>
        <p:txBody>
          <a:bodyPr/>
          <a:lstStyle>
            <a:lvl1pPr>
              <a:defRPr/>
            </a:lvl1pPr>
          </a:lstStyle>
          <a:p>
            <a:pPr>
              <a:defRPr/>
            </a:pPr>
            <a:fld id="{F433B364-DB4A-47F3-AFA2-CDC16BFDD641}" type="slidenum">
              <a:rPr lang="ja-JP" altLang="en-US"/>
              <a:pPr>
                <a:defRPr/>
              </a:pPr>
              <a:t>‹#›</a:t>
            </a:fld>
            <a:endParaRPr lang="ja-JP" altLang="en-US"/>
          </a:p>
        </p:txBody>
      </p:sp>
    </p:spTree>
    <p:extLst>
      <p:ext uri="{BB962C8B-B14F-4D97-AF65-F5344CB8AC3E}">
        <p14:creationId xmlns:p14="http://schemas.microsoft.com/office/powerpoint/2010/main" val="77253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791FDD27-B387-4DD9-A328-EEDC7E7F75B1}"/>
              </a:ext>
            </a:extLst>
          </p:cNvPr>
          <p:cNvSpPr>
            <a:spLocks noGrp="1"/>
          </p:cNvSpPr>
          <p:nvPr>
            <p:ph type="dt" sz="half" idx="10"/>
          </p:nvPr>
        </p:nvSpPr>
        <p:spPr/>
        <p:txBody>
          <a:bodyPr/>
          <a:lstStyle>
            <a:lvl1pPr>
              <a:defRPr/>
            </a:lvl1pPr>
          </a:lstStyle>
          <a:p>
            <a:pPr>
              <a:defRPr/>
            </a:pPr>
            <a:fld id="{FC6CEC52-536F-4719-BA12-0C3E3E996BF7}" type="datetime1">
              <a:rPr lang="ja-JP" altLang="en-US" smtClean="0"/>
              <a:t>2021/5/7</a:t>
            </a:fld>
            <a:endParaRPr lang="ja-JP" altLang="en-US" dirty="0"/>
          </a:p>
        </p:txBody>
      </p:sp>
      <p:sp>
        <p:nvSpPr>
          <p:cNvPr id="6" name="フッター プレースホルダ 4">
            <a:extLst>
              <a:ext uri="{FF2B5EF4-FFF2-40B4-BE49-F238E27FC236}">
                <a16:creationId xmlns:a16="http://schemas.microsoft.com/office/drawing/2014/main" id="{A5DF06A0-7BF3-4F04-8341-0BF8C156FFCD}"/>
              </a:ext>
            </a:extLst>
          </p:cNvPr>
          <p:cNvSpPr>
            <a:spLocks noGrp="1"/>
          </p:cNvSpPr>
          <p:nvPr>
            <p:ph type="ftr" sz="quarter" idx="11"/>
          </p:nvPr>
        </p:nvSpPr>
        <p:spPr/>
        <p:txBody>
          <a:bodyPr/>
          <a:lstStyle>
            <a:lvl1pPr>
              <a:defRPr/>
            </a:lvl1p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7" name="スライド番号プレースホルダ 5">
            <a:extLst>
              <a:ext uri="{FF2B5EF4-FFF2-40B4-BE49-F238E27FC236}">
                <a16:creationId xmlns:a16="http://schemas.microsoft.com/office/drawing/2014/main" id="{F2517A4A-5CF0-4487-B93B-98EF83A494B7}"/>
              </a:ext>
            </a:extLst>
          </p:cNvPr>
          <p:cNvSpPr>
            <a:spLocks noGrp="1"/>
          </p:cNvSpPr>
          <p:nvPr>
            <p:ph type="sldNum" sz="quarter" idx="12"/>
          </p:nvPr>
        </p:nvSpPr>
        <p:spPr/>
        <p:txBody>
          <a:bodyPr/>
          <a:lstStyle>
            <a:lvl1pPr>
              <a:defRPr/>
            </a:lvl1pPr>
          </a:lstStyle>
          <a:p>
            <a:pPr>
              <a:defRPr/>
            </a:pPr>
            <a:fld id="{10589C7C-4699-41CB-90C1-3C41A924B0C7}" type="slidenum">
              <a:rPr lang="ja-JP" altLang="en-US"/>
              <a:pPr>
                <a:defRPr/>
              </a:pPr>
              <a:t>‹#›</a:t>
            </a:fld>
            <a:endParaRPr lang="ja-JP" altLang="en-US"/>
          </a:p>
        </p:txBody>
      </p:sp>
    </p:spTree>
    <p:extLst>
      <p:ext uri="{BB962C8B-B14F-4D97-AF65-F5344CB8AC3E}">
        <p14:creationId xmlns:p14="http://schemas.microsoft.com/office/powerpoint/2010/main" val="1385490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4074C881-7E45-4AA6-B7DB-068156F2534C}"/>
              </a:ext>
            </a:extLst>
          </p:cNvPr>
          <p:cNvSpPr>
            <a:spLocks noGrp="1"/>
          </p:cNvSpPr>
          <p:nvPr>
            <p:ph type="dt" sz="half" idx="10"/>
          </p:nvPr>
        </p:nvSpPr>
        <p:spPr/>
        <p:txBody>
          <a:bodyPr/>
          <a:lstStyle>
            <a:lvl1pPr>
              <a:defRPr/>
            </a:lvl1pPr>
          </a:lstStyle>
          <a:p>
            <a:pPr>
              <a:defRPr/>
            </a:pPr>
            <a:fld id="{CF5E3A49-DEED-43CC-B59A-950F2F239F7F}" type="datetime1">
              <a:rPr lang="ja-JP" altLang="en-US" smtClean="0"/>
              <a:t>2021/5/7</a:t>
            </a:fld>
            <a:endParaRPr lang="ja-JP" altLang="en-US" dirty="0"/>
          </a:p>
        </p:txBody>
      </p:sp>
      <p:sp>
        <p:nvSpPr>
          <p:cNvPr id="6" name="フッター プレースホルダ 4">
            <a:extLst>
              <a:ext uri="{FF2B5EF4-FFF2-40B4-BE49-F238E27FC236}">
                <a16:creationId xmlns:a16="http://schemas.microsoft.com/office/drawing/2014/main" id="{C4646E11-9C24-4A30-A1C7-49FCD583C3F9}"/>
              </a:ext>
            </a:extLst>
          </p:cNvPr>
          <p:cNvSpPr>
            <a:spLocks noGrp="1"/>
          </p:cNvSpPr>
          <p:nvPr>
            <p:ph type="ftr" sz="quarter" idx="11"/>
          </p:nvPr>
        </p:nvSpPr>
        <p:spPr/>
        <p:txBody>
          <a:bodyPr/>
          <a:lstStyle>
            <a:lvl1pPr>
              <a:defRPr/>
            </a:lvl1p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7" name="スライド番号プレースホルダ 5">
            <a:extLst>
              <a:ext uri="{FF2B5EF4-FFF2-40B4-BE49-F238E27FC236}">
                <a16:creationId xmlns:a16="http://schemas.microsoft.com/office/drawing/2014/main" id="{6F9C3067-2D3E-41DE-AB28-AED9F26F1814}"/>
              </a:ext>
            </a:extLst>
          </p:cNvPr>
          <p:cNvSpPr>
            <a:spLocks noGrp="1"/>
          </p:cNvSpPr>
          <p:nvPr>
            <p:ph type="sldNum" sz="quarter" idx="12"/>
          </p:nvPr>
        </p:nvSpPr>
        <p:spPr/>
        <p:txBody>
          <a:bodyPr/>
          <a:lstStyle>
            <a:lvl1pPr>
              <a:defRPr/>
            </a:lvl1pPr>
          </a:lstStyle>
          <a:p>
            <a:pPr>
              <a:defRPr/>
            </a:pPr>
            <a:fld id="{8B855FA6-E9D7-41DC-B071-C5997E16AF97}" type="slidenum">
              <a:rPr lang="ja-JP" altLang="en-US"/>
              <a:pPr>
                <a:defRPr/>
              </a:pPr>
              <a:t>‹#›</a:t>
            </a:fld>
            <a:endParaRPr lang="ja-JP" altLang="en-US"/>
          </a:p>
        </p:txBody>
      </p:sp>
    </p:spTree>
    <p:extLst>
      <p:ext uri="{BB962C8B-B14F-4D97-AF65-F5344CB8AC3E}">
        <p14:creationId xmlns:p14="http://schemas.microsoft.com/office/powerpoint/2010/main" val="198633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BE25A663-E262-4A8F-98EF-CBA8ABAD40E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DFDAA1F0-2966-4782-B3C6-08371493F39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AAFBDE61-4391-46D5-B773-E52F1410F8B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D88EB3D1-5FD6-407C-B417-5C75E6559252}" type="datetime1">
              <a:rPr lang="ja-JP" altLang="en-US" smtClean="0"/>
              <a:t>2021/5/7</a:t>
            </a:fld>
            <a:endParaRPr lang="ja-JP" altLang="en-US" dirty="0"/>
          </a:p>
        </p:txBody>
      </p:sp>
      <p:sp>
        <p:nvSpPr>
          <p:cNvPr id="5" name="フッター プレースホルダ 4">
            <a:extLst>
              <a:ext uri="{FF2B5EF4-FFF2-40B4-BE49-F238E27FC236}">
                <a16:creationId xmlns:a16="http://schemas.microsoft.com/office/drawing/2014/main" id="{BCDE9E22-1E2C-43AC-AB62-0813B91CEAED}"/>
              </a:ext>
            </a:extLst>
          </p:cNvPr>
          <p:cNvSpPr>
            <a:spLocks noGrp="1"/>
          </p:cNvSpPr>
          <p:nvPr>
            <p:ph type="ftr" sz="quarter" idx="3"/>
          </p:nvPr>
        </p:nvSpPr>
        <p:spPr>
          <a:xfrm>
            <a:off x="2339975" y="6356350"/>
            <a:ext cx="446405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6" name="スライド番号プレースホルダ 5">
            <a:extLst>
              <a:ext uri="{FF2B5EF4-FFF2-40B4-BE49-F238E27FC236}">
                <a16:creationId xmlns:a16="http://schemas.microsoft.com/office/drawing/2014/main" id="{5B4D4E46-BEFB-48BE-8F4D-183A353D6F1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EB34392-EB26-402D-843A-85F7B4A7D15C}"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h-supports.com/corona.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kantei.go.jp/jp/headline/kansensho/vaccine.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hlw.go.jp/stf/seisakunitsuite/bunya/vaccine_kenkoujoukyoutyousa.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kantei.go.jp/jp/headline/kansensho/vaccin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hlw.go.jp/stf/seisakunitsuite/bunya/vaccine_pfizer.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vnavi.j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サブタイトル 2">
            <a:extLst>
              <a:ext uri="{FF2B5EF4-FFF2-40B4-BE49-F238E27FC236}">
                <a16:creationId xmlns:a16="http://schemas.microsoft.com/office/drawing/2014/main" id="{7D2D5B89-72DB-451B-B6FA-B937D4822AFA}"/>
              </a:ext>
            </a:extLst>
          </p:cNvPr>
          <p:cNvSpPr>
            <a:spLocks noGrp="1"/>
          </p:cNvSpPr>
          <p:nvPr>
            <p:ph type="subTitle" idx="1"/>
          </p:nvPr>
        </p:nvSpPr>
        <p:spPr>
          <a:xfrm>
            <a:off x="5110163" y="5588000"/>
            <a:ext cx="3529012" cy="1133475"/>
          </a:xfrm>
        </p:spPr>
        <p:txBody>
          <a:bodyPr>
            <a:normAutofit/>
          </a:bodyPr>
          <a:lstStyle/>
          <a:p>
            <a:pPr algn="r">
              <a:defRPr/>
            </a:pPr>
            <a:r>
              <a:rPr lang="ja-JP" altLang="en-US" sz="2000" b="1" dirty="0">
                <a:latin typeface="Meiryo UI" panose="020B0604030504040204" pitchFamily="50" charset="-128"/>
                <a:ea typeface="Meiryo UI" panose="020B0604030504040204" pitchFamily="50" charset="-128"/>
              </a:rPr>
              <a:t>株式会社産業医システムズ</a:t>
            </a:r>
            <a:endParaRPr lang="en-US" altLang="ja-JP" sz="2000" b="1" dirty="0">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6A368781-0EC2-475D-86D5-9E599AA851AD}"/>
              </a:ext>
            </a:extLst>
          </p:cNvPr>
          <p:cNvSpPr>
            <a:spLocks noGrp="1"/>
          </p:cNvSpPr>
          <p:nvPr>
            <p:ph type="ftr" sz="quarter" idx="11"/>
          </p:nvPr>
        </p:nvSpPr>
        <p:spPr/>
        <p:txBody>
          <a:bodyPr/>
          <a:lstStyle/>
          <a:p>
            <a:pPr>
              <a:defRPr/>
            </a:pPr>
            <a:r>
              <a:rPr lang="en-US" altLang="ja-JP" dirty="0"/>
              <a:t>copyright(c)2021</a:t>
            </a:r>
            <a:r>
              <a:rPr lang="ja-JP" altLang="en-US" dirty="0"/>
              <a:t>サクセスフルエイジングサポート</a:t>
            </a:r>
            <a:r>
              <a:rPr lang="en-US" altLang="ja-JP" dirty="0"/>
              <a:t>All Right Reserved</a:t>
            </a:r>
            <a:endParaRPr lang="ja-JP" altLang="en-US" dirty="0"/>
          </a:p>
        </p:txBody>
      </p:sp>
      <p:sp>
        <p:nvSpPr>
          <p:cNvPr id="6" name="正方形/長方形 5">
            <a:extLst>
              <a:ext uri="{FF2B5EF4-FFF2-40B4-BE49-F238E27FC236}">
                <a16:creationId xmlns:a16="http://schemas.microsoft.com/office/drawing/2014/main" id="{44016670-DB70-4AE1-8566-82F9F92C2B63}"/>
              </a:ext>
            </a:extLst>
          </p:cNvPr>
          <p:cNvSpPr/>
          <p:nvPr/>
        </p:nvSpPr>
        <p:spPr>
          <a:xfrm>
            <a:off x="1884409" y="1700213"/>
            <a:ext cx="5375189" cy="707886"/>
          </a:xfrm>
          <a:prstGeom prst="rect">
            <a:avLst/>
          </a:prstGeom>
          <a:noFill/>
        </p:spPr>
        <p:txBody>
          <a:bodyPr wrap="none">
            <a:spAutoFit/>
          </a:bodyPr>
          <a:lstStyle/>
          <a:p>
            <a:pPr algn="ctr" eaLnBrk="1" hangingPunct="1">
              <a:defRPr/>
            </a:pPr>
            <a:r>
              <a:rPr lang="ja-JP" altLang="en-US" sz="4000" dirty="0">
                <a:ln w="0"/>
                <a:solidFill>
                  <a:srgbClr val="002060"/>
                </a:solidFill>
                <a:effectLst>
                  <a:outerShdw blurRad="38100" dist="25400" dir="5400000" algn="ctr" rotWithShape="0">
                    <a:srgbClr val="6E747A">
                      <a:alpha val="43000"/>
                    </a:srgbClr>
                  </a:outerShdw>
                </a:effectLst>
                <a:latin typeface="Arial" charset="0"/>
                <a:ea typeface="ＭＳ Ｐゴシック" charset="-128"/>
              </a:rPr>
              <a:t>新型コロナワクチン情報</a:t>
            </a:r>
            <a:endParaRPr lang="en-US" altLang="ja-JP" sz="4000" dirty="0">
              <a:ln w="0"/>
              <a:solidFill>
                <a:srgbClr val="002060"/>
              </a:solidFill>
              <a:effectLst>
                <a:outerShdw blurRad="38100" dist="25400" dir="5400000" algn="ctr" rotWithShape="0">
                  <a:srgbClr val="6E747A">
                    <a:alpha val="43000"/>
                  </a:srgbClr>
                </a:outerShdw>
              </a:effectLst>
              <a:latin typeface="Arial" charset="0"/>
              <a:ea typeface="ＭＳ Ｐゴシック" charset="-128"/>
            </a:endParaRPr>
          </a:p>
        </p:txBody>
      </p:sp>
      <p:pic>
        <p:nvPicPr>
          <p:cNvPr id="5" name="図 4">
            <a:extLst>
              <a:ext uri="{FF2B5EF4-FFF2-40B4-BE49-F238E27FC236}">
                <a16:creationId xmlns:a16="http://schemas.microsoft.com/office/drawing/2014/main" id="{C1DA4FA5-3126-4B6E-A2AE-F189249F6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885002"/>
            <a:ext cx="4488160" cy="2994444"/>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8CADF6E-D0C6-4B53-8815-7FEC7EB76D13}"/>
              </a:ext>
            </a:extLst>
          </p:cNvPr>
          <p:cNvSpPr txBox="1">
            <a:spLocks/>
          </p:cNvSpPr>
          <p:nvPr/>
        </p:nvSpPr>
        <p:spPr bwMode="auto">
          <a:xfrm>
            <a:off x="261260" y="0"/>
            <a:ext cx="8501063" cy="1143000"/>
          </a:xfrm>
          <a:prstGeom prst="rect">
            <a:avLst/>
          </a:prstGeom>
          <a:noFill/>
          <a:ln w="9525">
            <a:noFill/>
            <a:miter lim="800000"/>
            <a:headEnd/>
            <a:tailEnd/>
          </a:ln>
        </p:spPr>
        <p:txBody>
          <a:bodyPr anchor="ctr"/>
          <a:lstStyle/>
          <a:p>
            <a:pPr marL="571500" indent="-571500">
              <a:buFont typeface="Wingdings" panose="05000000000000000000" pitchFamily="2" charset="2"/>
              <a:buChar char="n"/>
              <a:defRPr/>
            </a:pPr>
            <a:r>
              <a:rPr lang="ja-JP" altLang="en-US" sz="2800" dirty="0">
                <a:solidFill>
                  <a:schemeClr val="tx2">
                    <a:lumMod val="60000"/>
                    <a:lumOff val="40000"/>
                  </a:schemeClr>
                </a:solidFill>
                <a:latin typeface="HGS創英角ｺﾞｼｯｸUB" pitchFamily="50" charset="-128"/>
                <a:ea typeface="HGS創英角ｺﾞｼｯｸUB" pitchFamily="50" charset="-128"/>
                <a:cs typeface="+mj-cs"/>
              </a:rPr>
              <a:t>新型コロナワクチンの安全性について</a:t>
            </a:r>
            <a:endParaRPr lang="en-US" altLang="ja-JP" sz="2800" dirty="0">
              <a:solidFill>
                <a:schemeClr val="tx2">
                  <a:lumMod val="60000"/>
                  <a:lumOff val="40000"/>
                </a:schemeClr>
              </a:solidFill>
              <a:latin typeface="HGS創英角ｺﾞｼｯｸUB" pitchFamily="50" charset="-128"/>
              <a:ea typeface="HGS創英角ｺﾞｼｯｸUB" pitchFamily="50" charset="-128"/>
              <a:cs typeface="+mj-cs"/>
            </a:endParaRPr>
          </a:p>
        </p:txBody>
      </p:sp>
      <p:sp>
        <p:nvSpPr>
          <p:cNvPr id="2" name="フッター プレースホルダー 1">
            <a:extLst>
              <a:ext uri="{FF2B5EF4-FFF2-40B4-BE49-F238E27FC236}">
                <a16:creationId xmlns:a16="http://schemas.microsoft.com/office/drawing/2014/main" id="{7DBD4B9B-26CA-4D49-A61C-38DED16A03EC}"/>
              </a:ext>
            </a:extLst>
          </p:cNvPr>
          <p:cNvSpPr>
            <a:spLocks noGrp="1"/>
          </p:cNvSpPr>
          <p:nvPr>
            <p:ph type="ftr" sz="quarter" idx="11"/>
          </p:nvPr>
        </p:nvSpPr>
        <p:spPr>
          <a:xfrm>
            <a:off x="2359025" y="6443663"/>
            <a:ext cx="4608513" cy="365125"/>
          </a:xfrm>
        </p:spPr>
        <p:txBody>
          <a:bodyPr/>
          <a:lstStyle/>
          <a:p>
            <a:pPr>
              <a:defRPr/>
            </a:pPr>
            <a:r>
              <a:rPr lang="en-US" altLang="ja-JP"/>
              <a:t>copyright(c)2021</a:t>
            </a:r>
            <a:r>
              <a:rPr lang="ja-JP" altLang="en-US"/>
              <a:t>サクセスフルエイジングサポート</a:t>
            </a:r>
            <a:r>
              <a:rPr lang="en-US" altLang="ja-JP"/>
              <a:t>All Right Reserved</a:t>
            </a:r>
            <a:endParaRPr lang="ja-JP" altLang="en-US" dirty="0"/>
          </a:p>
        </p:txBody>
      </p:sp>
      <p:cxnSp>
        <p:nvCxnSpPr>
          <p:cNvPr id="6" name="直線コネクタ 5">
            <a:extLst>
              <a:ext uri="{FF2B5EF4-FFF2-40B4-BE49-F238E27FC236}">
                <a16:creationId xmlns:a16="http://schemas.microsoft.com/office/drawing/2014/main" id="{972863FB-BB8D-4600-86A1-ECC46B593E6F}"/>
              </a:ext>
            </a:extLst>
          </p:cNvPr>
          <p:cNvCxnSpPr>
            <a:cxnSpLocks/>
          </p:cNvCxnSpPr>
          <p:nvPr/>
        </p:nvCxnSpPr>
        <p:spPr>
          <a:xfrm>
            <a:off x="261260" y="980728"/>
            <a:ext cx="8501063" cy="0"/>
          </a:xfrm>
          <a:prstGeom prst="line">
            <a:avLst/>
          </a:prstGeom>
          <a:ln w="41275" cmpd="sng"/>
        </p:spPr>
        <p:style>
          <a:lnRef idx="1">
            <a:schemeClr val="accent1"/>
          </a:lnRef>
          <a:fillRef idx="0">
            <a:schemeClr val="accent1"/>
          </a:fillRef>
          <a:effectRef idx="0">
            <a:schemeClr val="accent1"/>
          </a:effectRef>
          <a:fontRef idx="minor">
            <a:schemeClr val="tx1"/>
          </a:fontRef>
        </p:style>
      </p:cxnSp>
      <p:sp>
        <p:nvSpPr>
          <p:cNvPr id="18437" name="テキスト ボックス 2">
            <a:extLst>
              <a:ext uri="{FF2B5EF4-FFF2-40B4-BE49-F238E27FC236}">
                <a16:creationId xmlns:a16="http://schemas.microsoft.com/office/drawing/2014/main" id="{70EB9872-2956-4D37-AD77-EBE306FABD71}"/>
              </a:ext>
            </a:extLst>
          </p:cNvPr>
          <p:cNvSpPr txBox="1">
            <a:spLocks noChangeArrowheads="1"/>
          </p:cNvSpPr>
          <p:nvPr/>
        </p:nvSpPr>
        <p:spPr bwMode="auto">
          <a:xfrm>
            <a:off x="287011" y="1143000"/>
            <a:ext cx="8321478"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342900" indent="-342900">
              <a:spcBef>
                <a:spcPct val="0"/>
              </a:spcBef>
              <a:buFont typeface="Wingdings" panose="05000000000000000000" pitchFamily="2" charset="2"/>
              <a:buChar char="ü"/>
            </a:pPr>
            <a:r>
              <a:rPr lang="en-US" altLang="ja-JP" sz="2400" dirty="0">
                <a:solidFill>
                  <a:srgbClr val="002060"/>
                </a:solidFill>
                <a:latin typeface="游ゴシック" panose="020B0400000000000000" pitchFamily="50" charset="-128"/>
                <a:ea typeface="游ゴシック" panose="020B0400000000000000" pitchFamily="50" charset="-128"/>
              </a:rPr>
              <a:t>mRNA</a:t>
            </a:r>
            <a:r>
              <a:rPr lang="ja-JP" altLang="en-US" sz="2400" dirty="0">
                <a:solidFill>
                  <a:srgbClr val="002060"/>
                </a:solidFill>
                <a:latin typeface="游ゴシック" panose="020B0400000000000000" pitchFamily="50" charset="-128"/>
                <a:ea typeface="游ゴシック" panose="020B0400000000000000" pitchFamily="50" charset="-128"/>
              </a:rPr>
              <a:t>から作られるのはウイルスの一部分のたんぱく質であり、ウイルスが体内で作られることはない。</a:t>
            </a:r>
            <a:br>
              <a:rPr lang="en-US" altLang="ja-JP" sz="2400" dirty="0">
                <a:solidFill>
                  <a:srgbClr val="002060"/>
                </a:solidFill>
                <a:latin typeface="游ゴシック" panose="020B0400000000000000" pitchFamily="50" charset="-128"/>
                <a:ea typeface="游ゴシック" panose="020B0400000000000000" pitchFamily="50" charset="-128"/>
              </a:rPr>
            </a:br>
            <a:r>
              <a:rPr lang="ja-JP" altLang="en-US" sz="2400" dirty="0">
                <a:solidFill>
                  <a:srgbClr val="002060"/>
                </a:solidFill>
                <a:latin typeface="游ゴシック" panose="020B0400000000000000" pitchFamily="50" charset="-128"/>
                <a:ea typeface="游ゴシック" panose="020B0400000000000000" pitchFamily="50" charset="-128"/>
              </a:rPr>
              <a:t>作られたたんぱく質も数日で分解される。</a:t>
            </a:r>
            <a:endParaRPr lang="en-US" altLang="ja-JP" sz="2400" dirty="0">
              <a:solidFill>
                <a:srgbClr val="002060"/>
              </a:solidFill>
              <a:latin typeface="游ゴシック" panose="020B0400000000000000" pitchFamily="50" charset="-128"/>
              <a:ea typeface="游ゴシック" panose="020B0400000000000000" pitchFamily="50" charset="-128"/>
            </a:endParaRPr>
          </a:p>
          <a:p>
            <a:pPr>
              <a:spcBef>
                <a:spcPct val="0"/>
              </a:spcBef>
              <a:buNone/>
            </a:pPr>
            <a:endParaRPr lang="en-US" altLang="ja-JP" sz="2400" dirty="0">
              <a:solidFill>
                <a:srgbClr val="002060"/>
              </a:solidFill>
              <a:latin typeface="游ゴシック" panose="020B0400000000000000" pitchFamily="50" charset="-128"/>
              <a:ea typeface="游ゴシック" panose="020B0400000000000000" pitchFamily="50" charset="-128"/>
            </a:endParaRPr>
          </a:p>
          <a:p>
            <a:pPr marL="342900" indent="-342900">
              <a:spcBef>
                <a:spcPct val="0"/>
              </a:spcBef>
              <a:buFont typeface="Wingdings" panose="05000000000000000000" pitchFamily="2" charset="2"/>
              <a:buChar char="ü"/>
            </a:pPr>
            <a:r>
              <a:rPr lang="en-US" altLang="ja-JP" sz="2400" dirty="0">
                <a:solidFill>
                  <a:srgbClr val="002060"/>
                </a:solidFill>
                <a:latin typeface="游ゴシック" panose="020B0400000000000000" pitchFamily="50" charset="-128"/>
                <a:ea typeface="游ゴシック" panose="020B0400000000000000" pitchFamily="50" charset="-128"/>
              </a:rPr>
              <a:t>mRNA</a:t>
            </a:r>
            <a:r>
              <a:rPr lang="ja-JP" altLang="en-US" sz="2400" dirty="0">
                <a:solidFill>
                  <a:srgbClr val="002060"/>
                </a:solidFill>
                <a:latin typeface="游ゴシック" panose="020B0400000000000000" pitchFamily="50" charset="-128"/>
                <a:ea typeface="游ゴシック" panose="020B0400000000000000" pitchFamily="50" charset="-128"/>
              </a:rPr>
              <a:t>は体内で使用された直後から速やかに分解され、体に残らない。</a:t>
            </a:r>
            <a:endParaRPr lang="en-US" altLang="ja-JP" sz="2400" dirty="0">
              <a:solidFill>
                <a:srgbClr val="002060"/>
              </a:solidFill>
              <a:latin typeface="游ゴシック" panose="020B0400000000000000" pitchFamily="50" charset="-128"/>
              <a:ea typeface="游ゴシック" panose="020B0400000000000000" pitchFamily="50" charset="-128"/>
            </a:endParaRPr>
          </a:p>
          <a:p>
            <a:pPr marL="342900" indent="-342900">
              <a:spcBef>
                <a:spcPct val="0"/>
              </a:spcBef>
              <a:buFont typeface="Wingdings" panose="05000000000000000000" pitchFamily="2" charset="2"/>
              <a:buChar char="ü"/>
            </a:pPr>
            <a:endParaRPr lang="en-US" altLang="ja-JP" sz="2400" dirty="0">
              <a:solidFill>
                <a:srgbClr val="002060"/>
              </a:solidFill>
              <a:latin typeface="游ゴシック" panose="020B0400000000000000" pitchFamily="50" charset="-128"/>
              <a:ea typeface="游ゴシック" panose="020B0400000000000000" pitchFamily="50" charset="-128"/>
            </a:endParaRPr>
          </a:p>
          <a:p>
            <a:pPr marL="342900" indent="-342900">
              <a:spcBef>
                <a:spcPct val="0"/>
              </a:spcBef>
              <a:buFont typeface="Wingdings" panose="05000000000000000000" pitchFamily="2" charset="2"/>
              <a:buChar char="ü"/>
            </a:pPr>
            <a:r>
              <a:rPr lang="en-US" altLang="ja-JP" sz="2400" dirty="0">
                <a:solidFill>
                  <a:srgbClr val="002060"/>
                </a:solidFill>
                <a:latin typeface="游ゴシック" panose="020B0400000000000000" pitchFamily="50" charset="-128"/>
                <a:ea typeface="游ゴシック" panose="020B0400000000000000" pitchFamily="50" charset="-128"/>
              </a:rPr>
              <a:t>mRNA</a:t>
            </a:r>
            <a:r>
              <a:rPr lang="ja-JP" altLang="en-US" sz="2400" dirty="0">
                <a:solidFill>
                  <a:srgbClr val="002060"/>
                </a:solidFill>
                <a:latin typeface="游ゴシック" panose="020B0400000000000000" pitchFamily="50" charset="-128"/>
                <a:ea typeface="游ゴシック" panose="020B0400000000000000" pitchFamily="50" charset="-128"/>
              </a:rPr>
              <a:t>は遺伝情報を含んでいるが、人間の</a:t>
            </a:r>
            <a:r>
              <a:rPr lang="en-US" altLang="ja-JP" sz="2400" dirty="0">
                <a:solidFill>
                  <a:srgbClr val="002060"/>
                </a:solidFill>
                <a:latin typeface="游ゴシック" panose="020B0400000000000000" pitchFamily="50" charset="-128"/>
                <a:ea typeface="游ゴシック" panose="020B0400000000000000" pitchFamily="50" charset="-128"/>
              </a:rPr>
              <a:t>DNA</a:t>
            </a:r>
            <a:r>
              <a:rPr lang="ja-JP" altLang="en-US" sz="2400" dirty="0">
                <a:solidFill>
                  <a:srgbClr val="002060"/>
                </a:solidFill>
                <a:latin typeface="游ゴシック" panose="020B0400000000000000" pitchFamily="50" charset="-128"/>
                <a:ea typeface="游ゴシック" panose="020B0400000000000000" pitchFamily="50" charset="-128"/>
              </a:rPr>
              <a:t>に取り込まれることはない。</a:t>
            </a:r>
            <a:endParaRPr lang="en-US" altLang="ja-JP" sz="2400" dirty="0">
              <a:solidFill>
                <a:srgbClr val="002060"/>
              </a:solidFill>
              <a:latin typeface="游ゴシック" panose="020B0400000000000000" pitchFamily="50" charset="-128"/>
              <a:ea typeface="游ゴシック" panose="020B0400000000000000" pitchFamily="50" charset="-128"/>
            </a:endParaRPr>
          </a:p>
          <a:p>
            <a:pPr>
              <a:spcBef>
                <a:spcPct val="0"/>
              </a:spcBef>
              <a:buNone/>
            </a:pPr>
            <a:endParaRPr lang="en-US" altLang="ja-JP" sz="2400" dirty="0">
              <a:solidFill>
                <a:srgbClr val="002060"/>
              </a:solidFill>
              <a:latin typeface="游ゴシック" panose="020B0400000000000000" pitchFamily="50" charset="-128"/>
              <a:ea typeface="游ゴシック" panose="020B0400000000000000" pitchFamily="50" charset="-128"/>
            </a:endParaRPr>
          </a:p>
          <a:p>
            <a:pPr marL="342900" indent="-342900">
              <a:spcBef>
                <a:spcPct val="0"/>
              </a:spcBef>
              <a:buFont typeface="Wingdings" panose="05000000000000000000" pitchFamily="2" charset="2"/>
              <a:buChar char="ü"/>
            </a:pPr>
            <a:r>
              <a:rPr lang="ja-JP" altLang="en-US" sz="2400" dirty="0">
                <a:solidFill>
                  <a:srgbClr val="002060"/>
                </a:solidFill>
                <a:latin typeface="游ゴシック" panose="020B0400000000000000" pitchFamily="50" charset="-128"/>
                <a:ea typeface="游ゴシック" panose="020B0400000000000000" pitchFamily="50" charset="-128"/>
              </a:rPr>
              <a:t>ワクチンの実用に必要な臨床試験は省略されることなく充分に実施されている。</a:t>
            </a:r>
            <a:endParaRPr lang="en-US" altLang="ja-JP" sz="2400"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endParaRPr lang="en-US" altLang="ja-JP" sz="2800" dirty="0">
              <a:solidFill>
                <a:srgbClr val="002060"/>
              </a:solidFill>
              <a:latin typeface="HGSｺﾞｼｯｸM" charset="-128"/>
              <a:ea typeface="HGSｺﾞｼｯｸM" charset="-128"/>
            </a:endParaRPr>
          </a:p>
        </p:txBody>
      </p:sp>
      <p:sp>
        <p:nvSpPr>
          <p:cNvPr id="8" name="テキスト ボックス 8">
            <a:extLst>
              <a:ext uri="{FF2B5EF4-FFF2-40B4-BE49-F238E27FC236}">
                <a16:creationId xmlns:a16="http://schemas.microsoft.com/office/drawing/2014/main" id="{20C8D87F-7F81-413B-803B-82B383A02E30}"/>
              </a:ext>
            </a:extLst>
          </p:cNvPr>
          <p:cNvSpPr txBox="1">
            <a:spLocks noChangeArrowheads="1"/>
          </p:cNvSpPr>
          <p:nvPr/>
        </p:nvSpPr>
        <p:spPr bwMode="auto">
          <a:xfrm>
            <a:off x="4014788" y="5854681"/>
            <a:ext cx="5905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M" pitchFamily="50" charset="-128"/>
                <a:ea typeface="HGPｺﾞｼｯｸM" pitchFamily="50" charset="-128"/>
              </a:rPr>
              <a:t>出典：企業向け新型コロナ対策情報　</a:t>
            </a:r>
            <a:r>
              <a:rPr lang="en-US" altLang="ja-JP" sz="1400" dirty="0">
                <a:latin typeface="HGPｺﾞｼｯｸM" pitchFamily="50" charset="-128"/>
                <a:ea typeface="HGPｺﾞｼｯｸM" pitchFamily="50" charset="-128"/>
              </a:rPr>
              <a:t>OH</a:t>
            </a:r>
            <a:r>
              <a:rPr lang="ja-JP" altLang="en-US" sz="1400" dirty="0">
                <a:latin typeface="HGPｺﾞｼｯｸM" pitchFamily="50" charset="-128"/>
                <a:ea typeface="HGPｺﾞｼｯｸM" pitchFamily="50" charset="-128"/>
              </a:rPr>
              <a:t>サポート株式会社</a:t>
            </a:r>
            <a:endParaRPr lang="en-US" altLang="ja-JP" sz="1400" dirty="0">
              <a:latin typeface="HGPｺﾞｼｯｸM" pitchFamily="50" charset="-128"/>
              <a:ea typeface="HGPｺﾞｼｯｸM" pitchFamily="50" charset="-128"/>
            </a:endParaRPr>
          </a:p>
          <a:p>
            <a:pPr eaLnBrk="1" hangingPunct="1">
              <a:spcBef>
                <a:spcPct val="0"/>
              </a:spcBef>
              <a:buFontTx/>
              <a:buNone/>
            </a:pPr>
            <a:r>
              <a:rPr lang="ja-JP" altLang="en-US" sz="1400" dirty="0">
                <a:latin typeface="HGPｺﾞｼｯｸM" pitchFamily="50" charset="-128"/>
                <a:ea typeface="HGPｺﾞｼｯｸM" pitchFamily="50" charset="-128"/>
              </a:rPr>
              <a:t>　　　</a:t>
            </a:r>
            <a:r>
              <a:rPr lang="en-US" altLang="ja-JP" sz="1400" dirty="0">
                <a:latin typeface="HGPｺﾞｼｯｸM" pitchFamily="50" charset="-128"/>
                <a:ea typeface="HGPｺﾞｼｯｸM" pitchFamily="50" charset="-128"/>
                <a:hlinkClick r:id="rId3"/>
              </a:rPr>
              <a:t>http://www.oh-supports.com/corona.html</a:t>
            </a:r>
            <a:endParaRPr lang="en-US" altLang="ja-JP" sz="1400" dirty="0">
              <a:latin typeface="HGPｺﾞｼｯｸM" pitchFamily="50" charset="-128"/>
              <a:ea typeface="HGPｺﾞｼｯｸM" pitchFamily="50" charset="-128"/>
            </a:endParaRPr>
          </a:p>
          <a:p>
            <a:pPr eaLnBrk="1" hangingPunct="1">
              <a:spcBef>
                <a:spcPct val="0"/>
              </a:spcBef>
              <a:buFontTx/>
              <a:buNone/>
            </a:pPr>
            <a:r>
              <a:rPr lang="en-US" altLang="ja-JP" sz="1400" dirty="0">
                <a:latin typeface="HGPｺﾞｼｯｸM" pitchFamily="50" charset="-128"/>
                <a:ea typeface="HGPｺﾞｼｯｸM" pitchFamily="50" charset="-128"/>
                <a:hlinkClick r:id="rId4"/>
              </a:rPr>
              <a:t>l</a:t>
            </a:r>
            <a:endParaRPr lang="en-US" altLang="ja-JP" sz="1400" dirty="0">
              <a:latin typeface="HGPｺﾞｼｯｸM" pitchFamily="50" charset="-128"/>
              <a:ea typeface="HGPｺﾞｼｯｸM" pitchFamily="50" charset="-128"/>
            </a:endParaRPr>
          </a:p>
          <a:p>
            <a:pPr eaLnBrk="1" hangingPunct="1">
              <a:spcBef>
                <a:spcPct val="0"/>
              </a:spcBef>
              <a:buFontTx/>
              <a:buNone/>
            </a:pPr>
            <a:endParaRPr lang="ja-JP" altLang="en-US" sz="1400" dirty="0">
              <a:latin typeface="HGPｺﾞｼｯｸM" pitchFamily="50" charset="-128"/>
              <a:ea typeface="HGPｺﾞｼｯｸM" pitchFamily="50" charset="-128"/>
            </a:endParaRPr>
          </a:p>
        </p:txBody>
      </p:sp>
    </p:spTree>
    <p:extLst>
      <p:ext uri="{BB962C8B-B14F-4D97-AF65-F5344CB8AC3E}">
        <p14:creationId xmlns:p14="http://schemas.microsoft.com/office/powerpoint/2010/main" val="360192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8CADF6E-D0C6-4B53-8815-7FEC7EB76D13}"/>
              </a:ext>
            </a:extLst>
          </p:cNvPr>
          <p:cNvSpPr txBox="1">
            <a:spLocks/>
          </p:cNvSpPr>
          <p:nvPr/>
        </p:nvSpPr>
        <p:spPr bwMode="auto">
          <a:xfrm>
            <a:off x="261260" y="0"/>
            <a:ext cx="8501063" cy="1143000"/>
          </a:xfrm>
          <a:prstGeom prst="rect">
            <a:avLst/>
          </a:prstGeom>
          <a:noFill/>
          <a:ln w="9525">
            <a:noFill/>
            <a:miter lim="800000"/>
            <a:headEnd/>
            <a:tailEnd/>
          </a:ln>
        </p:spPr>
        <p:txBody>
          <a:bodyPr anchor="ctr"/>
          <a:lstStyle/>
          <a:p>
            <a:pPr marL="571500" indent="-571500">
              <a:buFont typeface="Wingdings" panose="05000000000000000000" pitchFamily="2" charset="2"/>
              <a:buChar char="n"/>
              <a:defRPr/>
            </a:pPr>
            <a:r>
              <a:rPr lang="ja-JP" altLang="en-US" sz="2800" dirty="0">
                <a:solidFill>
                  <a:schemeClr val="tx2">
                    <a:lumMod val="60000"/>
                    <a:lumOff val="40000"/>
                  </a:schemeClr>
                </a:solidFill>
                <a:latin typeface="HGS創英角ｺﾞｼｯｸUB" pitchFamily="50" charset="-128"/>
                <a:ea typeface="HGS創英角ｺﾞｼｯｸUB" pitchFamily="50" charset="-128"/>
                <a:cs typeface="+mj-cs"/>
              </a:rPr>
              <a:t>新型コロナワクチンの副反応について</a:t>
            </a:r>
            <a:endParaRPr lang="en-US" altLang="ja-JP" sz="2800" dirty="0">
              <a:solidFill>
                <a:schemeClr val="tx2">
                  <a:lumMod val="60000"/>
                  <a:lumOff val="40000"/>
                </a:schemeClr>
              </a:solidFill>
              <a:latin typeface="HGS創英角ｺﾞｼｯｸUB" pitchFamily="50" charset="-128"/>
              <a:ea typeface="HGS創英角ｺﾞｼｯｸUB" pitchFamily="50" charset="-128"/>
              <a:cs typeface="+mj-cs"/>
            </a:endParaRPr>
          </a:p>
        </p:txBody>
      </p:sp>
      <p:sp>
        <p:nvSpPr>
          <p:cNvPr id="2" name="フッター プレースホルダー 1">
            <a:extLst>
              <a:ext uri="{FF2B5EF4-FFF2-40B4-BE49-F238E27FC236}">
                <a16:creationId xmlns:a16="http://schemas.microsoft.com/office/drawing/2014/main" id="{7DBD4B9B-26CA-4D49-A61C-38DED16A03EC}"/>
              </a:ext>
            </a:extLst>
          </p:cNvPr>
          <p:cNvSpPr>
            <a:spLocks noGrp="1"/>
          </p:cNvSpPr>
          <p:nvPr>
            <p:ph type="ftr" sz="quarter" idx="11"/>
          </p:nvPr>
        </p:nvSpPr>
        <p:spPr>
          <a:xfrm>
            <a:off x="2359025" y="6443663"/>
            <a:ext cx="4608513" cy="365125"/>
          </a:xfrm>
        </p:spPr>
        <p:txBody>
          <a:bodyPr/>
          <a:lstStyle/>
          <a:p>
            <a:pPr>
              <a:defRPr/>
            </a:pPr>
            <a:r>
              <a:rPr lang="en-US" altLang="ja-JP"/>
              <a:t>copyright(c)2021</a:t>
            </a:r>
            <a:r>
              <a:rPr lang="ja-JP" altLang="en-US"/>
              <a:t>サクセスフルエイジングサポート</a:t>
            </a:r>
            <a:r>
              <a:rPr lang="en-US" altLang="ja-JP"/>
              <a:t>All Right Reserved</a:t>
            </a:r>
            <a:endParaRPr lang="ja-JP" altLang="en-US" dirty="0"/>
          </a:p>
        </p:txBody>
      </p:sp>
      <p:cxnSp>
        <p:nvCxnSpPr>
          <p:cNvPr id="6" name="直線コネクタ 5">
            <a:extLst>
              <a:ext uri="{FF2B5EF4-FFF2-40B4-BE49-F238E27FC236}">
                <a16:creationId xmlns:a16="http://schemas.microsoft.com/office/drawing/2014/main" id="{972863FB-BB8D-4600-86A1-ECC46B593E6F}"/>
              </a:ext>
            </a:extLst>
          </p:cNvPr>
          <p:cNvCxnSpPr>
            <a:cxnSpLocks/>
          </p:cNvCxnSpPr>
          <p:nvPr/>
        </p:nvCxnSpPr>
        <p:spPr>
          <a:xfrm>
            <a:off x="261260" y="980728"/>
            <a:ext cx="8501063" cy="0"/>
          </a:xfrm>
          <a:prstGeom prst="line">
            <a:avLst/>
          </a:prstGeom>
          <a:ln w="41275" cmpd="sng"/>
        </p:spPr>
        <p:style>
          <a:lnRef idx="1">
            <a:schemeClr val="accent1"/>
          </a:lnRef>
          <a:fillRef idx="0">
            <a:schemeClr val="accent1"/>
          </a:fillRef>
          <a:effectRef idx="0">
            <a:schemeClr val="accent1"/>
          </a:effectRef>
          <a:fontRef idx="minor">
            <a:schemeClr val="tx1"/>
          </a:fontRef>
        </p:style>
      </p:cxnSp>
      <p:sp>
        <p:nvSpPr>
          <p:cNvPr id="18437" name="テキスト ボックス 2">
            <a:extLst>
              <a:ext uri="{FF2B5EF4-FFF2-40B4-BE49-F238E27FC236}">
                <a16:creationId xmlns:a16="http://schemas.microsoft.com/office/drawing/2014/main" id="{70EB9872-2956-4D37-AD77-EBE306FABD71}"/>
              </a:ext>
            </a:extLst>
          </p:cNvPr>
          <p:cNvSpPr txBox="1">
            <a:spLocks noChangeArrowheads="1"/>
          </p:cNvSpPr>
          <p:nvPr/>
        </p:nvSpPr>
        <p:spPr bwMode="auto">
          <a:xfrm>
            <a:off x="351052" y="1305729"/>
            <a:ext cx="832147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400" dirty="0">
                <a:solidFill>
                  <a:srgbClr val="002060"/>
                </a:solidFill>
                <a:latin typeface="游ゴシック" panose="020B0400000000000000" pitchFamily="50" charset="-128"/>
                <a:ea typeface="游ゴシック" panose="020B0400000000000000" pitchFamily="50" charset="-128"/>
              </a:rPr>
              <a:t>副反応を不安に思っている方が多いと思います。</a:t>
            </a:r>
            <a:endParaRPr lang="en-US" altLang="ja-JP" sz="2400" dirty="0">
              <a:solidFill>
                <a:srgbClr val="002060"/>
              </a:solidFill>
              <a:latin typeface="游ゴシック" panose="020B0400000000000000" pitchFamily="50" charset="-128"/>
              <a:ea typeface="游ゴシック" panose="020B0400000000000000" pitchFamily="50" charset="-128"/>
            </a:endParaRPr>
          </a:p>
          <a:p>
            <a:pPr>
              <a:spcBef>
                <a:spcPct val="0"/>
              </a:spcBef>
              <a:buNone/>
            </a:pPr>
            <a:r>
              <a:rPr lang="ja-JP" altLang="en-US" sz="2400" dirty="0">
                <a:solidFill>
                  <a:srgbClr val="002060"/>
                </a:solidFill>
                <a:latin typeface="游ゴシック" panose="020B0400000000000000" pitchFamily="50" charset="-128"/>
                <a:ea typeface="游ゴシック" panose="020B0400000000000000" pitchFamily="50" charset="-128"/>
              </a:rPr>
              <a:t>以降、日本での接種後の健康状態調査のデータです。</a:t>
            </a:r>
            <a:endParaRPr lang="en-US" altLang="ja-JP" sz="2400" dirty="0">
              <a:solidFill>
                <a:srgbClr val="002060"/>
              </a:solidFill>
              <a:latin typeface="游ゴシック" panose="020B0400000000000000" pitchFamily="50" charset="-128"/>
              <a:ea typeface="游ゴシック" panose="020B0400000000000000" pitchFamily="50" charset="-128"/>
            </a:endParaRPr>
          </a:p>
          <a:p>
            <a:pPr>
              <a:spcBef>
                <a:spcPct val="0"/>
              </a:spcBef>
              <a:buNone/>
            </a:pPr>
            <a:endParaRPr lang="en-US" altLang="ja-JP" sz="2400" dirty="0">
              <a:solidFill>
                <a:srgbClr val="002060"/>
              </a:solidFill>
              <a:latin typeface="游ゴシック" panose="020B0400000000000000" pitchFamily="50" charset="-128"/>
              <a:ea typeface="游ゴシック" panose="020B0400000000000000" pitchFamily="50" charset="-128"/>
            </a:endParaRPr>
          </a:p>
          <a:p>
            <a:pPr>
              <a:spcBef>
                <a:spcPct val="0"/>
              </a:spcBef>
              <a:buNone/>
            </a:pPr>
            <a:r>
              <a:rPr lang="ja-JP" altLang="en-US" sz="2400" dirty="0">
                <a:solidFill>
                  <a:srgbClr val="002060"/>
                </a:solidFill>
                <a:latin typeface="游ゴシック" panose="020B0400000000000000" pitchFamily="50" charset="-128"/>
                <a:ea typeface="游ゴシック" panose="020B0400000000000000" pitchFamily="50" charset="-128"/>
              </a:rPr>
              <a:t>発熱、頭痛、倦怠感などの全身反応は、１回目接種よりも２回目の接種で頻度が高い傾向がみられました。</a:t>
            </a:r>
          </a:p>
          <a:p>
            <a:pPr>
              <a:spcBef>
                <a:spcPct val="0"/>
              </a:spcBef>
              <a:buNone/>
            </a:pPr>
            <a:r>
              <a:rPr lang="ja-JP" altLang="en-US" sz="2400" dirty="0">
                <a:solidFill>
                  <a:srgbClr val="002060"/>
                </a:solidFill>
                <a:latin typeface="游ゴシック" panose="020B0400000000000000" pitchFamily="50" charset="-128"/>
                <a:ea typeface="游ゴシック" panose="020B0400000000000000" pitchFamily="50" charset="-128"/>
              </a:rPr>
              <a:t>また、年齢が上がると頻度が低くなる傾向や、男性より女性の方が頻度がやや高い傾向が見られました。</a:t>
            </a:r>
            <a:endParaRPr lang="en-US" altLang="ja-JP" sz="2800" dirty="0">
              <a:solidFill>
                <a:srgbClr val="002060"/>
              </a:solidFill>
              <a:latin typeface="HGSｺﾞｼｯｸM" charset="-128"/>
              <a:ea typeface="HGSｺﾞｼｯｸM" charset="-128"/>
            </a:endParaRPr>
          </a:p>
        </p:txBody>
      </p:sp>
      <p:sp>
        <p:nvSpPr>
          <p:cNvPr id="8" name="テキスト ボックス 8">
            <a:extLst>
              <a:ext uri="{FF2B5EF4-FFF2-40B4-BE49-F238E27FC236}">
                <a16:creationId xmlns:a16="http://schemas.microsoft.com/office/drawing/2014/main" id="{20C8D87F-7F81-413B-803B-82B383A02E30}"/>
              </a:ext>
            </a:extLst>
          </p:cNvPr>
          <p:cNvSpPr txBox="1">
            <a:spLocks noChangeArrowheads="1"/>
          </p:cNvSpPr>
          <p:nvPr/>
        </p:nvSpPr>
        <p:spPr bwMode="auto">
          <a:xfrm>
            <a:off x="232440" y="4323172"/>
            <a:ext cx="8861682"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b="1" dirty="0">
                <a:latin typeface="HGPｺﾞｼｯｸM" pitchFamily="50" charset="-128"/>
                <a:ea typeface="HGPｺﾞｼｯｸM" pitchFamily="50" charset="-128"/>
              </a:rPr>
              <a:t>出典：新型コロナワクチン接種後の健康状況調査　厚生労働省</a:t>
            </a:r>
            <a:endParaRPr lang="en-US" altLang="ja-JP" sz="2400" b="1" dirty="0">
              <a:latin typeface="HGPｺﾞｼｯｸM" pitchFamily="50" charset="-128"/>
              <a:ea typeface="HGPｺﾞｼｯｸM" pitchFamily="50" charset="-128"/>
            </a:endParaRPr>
          </a:p>
          <a:p>
            <a:pPr eaLnBrk="1" hangingPunct="1">
              <a:spcBef>
                <a:spcPct val="0"/>
              </a:spcBef>
              <a:buFontTx/>
              <a:buNone/>
            </a:pPr>
            <a:r>
              <a:rPr lang="en-US" altLang="ja-JP" sz="2400" dirty="0">
                <a:latin typeface="HGPｺﾞｼｯｸM" pitchFamily="50" charset="-128"/>
                <a:ea typeface="HGPｺﾞｼｯｸM" pitchFamily="50" charset="-128"/>
                <a:hlinkClick r:id="rId3"/>
              </a:rPr>
              <a:t>https://www.mhlw.go.jp/stf/seisakunitsuite/bunya/vaccine_kenkoujoukyoutyousa.html</a:t>
            </a:r>
            <a:endParaRPr lang="en-US" altLang="ja-JP" sz="2400" dirty="0">
              <a:latin typeface="HGPｺﾞｼｯｸM" pitchFamily="50" charset="-128"/>
              <a:ea typeface="HGPｺﾞｼｯｸM" pitchFamily="50" charset="-128"/>
            </a:endParaRPr>
          </a:p>
          <a:p>
            <a:pPr eaLnBrk="1" hangingPunct="1">
              <a:spcBef>
                <a:spcPct val="0"/>
              </a:spcBef>
              <a:buFontTx/>
              <a:buNone/>
            </a:pPr>
            <a:endParaRPr lang="en-US" altLang="ja-JP" sz="2000" dirty="0">
              <a:latin typeface="HGPｺﾞｼｯｸM" pitchFamily="50" charset="-128"/>
              <a:ea typeface="HGPｺﾞｼｯｸM" pitchFamily="50" charset="-128"/>
            </a:endParaRPr>
          </a:p>
          <a:p>
            <a:pPr eaLnBrk="1" hangingPunct="1">
              <a:spcBef>
                <a:spcPct val="0"/>
              </a:spcBef>
              <a:buFontTx/>
              <a:buNone/>
            </a:pPr>
            <a:endParaRPr lang="ja-JP" altLang="en-US" sz="1400" dirty="0">
              <a:latin typeface="HGPｺﾞｼｯｸM" pitchFamily="50" charset="-128"/>
              <a:ea typeface="HGPｺﾞｼｯｸM" pitchFamily="50" charset="-128"/>
            </a:endParaRPr>
          </a:p>
        </p:txBody>
      </p:sp>
    </p:spTree>
    <p:extLst>
      <p:ext uri="{BB962C8B-B14F-4D97-AF65-F5344CB8AC3E}">
        <p14:creationId xmlns:p14="http://schemas.microsoft.com/office/powerpoint/2010/main" val="184096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74DF3AC-B51D-4D92-85A6-30BDC4A40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80" y="229335"/>
            <a:ext cx="8532440" cy="6399330"/>
          </a:xfrm>
          <a:prstGeom prst="rect">
            <a:avLst/>
          </a:prstGeom>
        </p:spPr>
      </p:pic>
      <p:sp>
        <p:nvSpPr>
          <p:cNvPr id="2" name="フッター プレースホルダー 1">
            <a:extLst>
              <a:ext uri="{FF2B5EF4-FFF2-40B4-BE49-F238E27FC236}">
                <a16:creationId xmlns:a16="http://schemas.microsoft.com/office/drawing/2014/main" id="{EB73F732-AD3C-45EF-91C2-48F1D0813918}"/>
              </a:ext>
            </a:extLst>
          </p:cNvPr>
          <p:cNvSpPr>
            <a:spLocks noGrp="1"/>
          </p:cNvSpPr>
          <p:nvPr>
            <p:ph type="ftr" sz="quarter" idx="11"/>
          </p:nvPr>
        </p:nvSpPr>
        <p:spPr/>
        <p:txBody>
          <a:bodyPr/>
          <a:lstStyle/>
          <a:p>
            <a:pPr>
              <a:defRPr/>
            </a:pPr>
            <a:r>
              <a:rPr lang="en-US" altLang="ja-JP"/>
              <a:t>copyright(c)2021</a:t>
            </a:r>
            <a:r>
              <a:rPr lang="ja-JP" altLang="en-US"/>
              <a:t>サクセスフルエイジングサポート</a:t>
            </a:r>
            <a:r>
              <a:rPr lang="en-US" altLang="ja-JP"/>
              <a:t>All Right Reserved</a:t>
            </a:r>
            <a:endParaRPr lang="ja-JP" altLang="en-US"/>
          </a:p>
        </p:txBody>
      </p:sp>
    </p:spTree>
    <p:extLst>
      <p:ext uri="{BB962C8B-B14F-4D97-AF65-F5344CB8AC3E}">
        <p14:creationId xmlns:p14="http://schemas.microsoft.com/office/powerpoint/2010/main" val="576272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4794BF1-D9CD-421B-BB4F-0ED4D6648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76" y="202332"/>
            <a:ext cx="8604448" cy="6453336"/>
          </a:xfrm>
          <a:prstGeom prst="rect">
            <a:avLst/>
          </a:prstGeom>
        </p:spPr>
      </p:pic>
      <p:sp>
        <p:nvSpPr>
          <p:cNvPr id="2" name="フッター プレースホルダー 1">
            <a:extLst>
              <a:ext uri="{FF2B5EF4-FFF2-40B4-BE49-F238E27FC236}">
                <a16:creationId xmlns:a16="http://schemas.microsoft.com/office/drawing/2014/main" id="{614BF159-3865-459E-A662-3270B79AE6CF}"/>
              </a:ext>
            </a:extLst>
          </p:cNvPr>
          <p:cNvSpPr>
            <a:spLocks noGrp="1"/>
          </p:cNvSpPr>
          <p:nvPr>
            <p:ph type="ftr" sz="quarter" idx="11"/>
          </p:nvPr>
        </p:nvSpPr>
        <p:spPr/>
        <p:txBody>
          <a:bodyPr/>
          <a:lstStyle/>
          <a:p>
            <a:pPr>
              <a:defRPr/>
            </a:pPr>
            <a:r>
              <a:rPr lang="en-US" altLang="ja-JP"/>
              <a:t>copyright(c)2021</a:t>
            </a:r>
            <a:r>
              <a:rPr lang="ja-JP" altLang="en-US"/>
              <a:t>サクセスフルエイジングサポート</a:t>
            </a:r>
            <a:r>
              <a:rPr lang="en-US" altLang="ja-JP"/>
              <a:t>All Right Reserved</a:t>
            </a:r>
            <a:endParaRPr lang="ja-JP" altLang="en-US"/>
          </a:p>
        </p:txBody>
      </p:sp>
    </p:spTree>
    <p:extLst>
      <p:ext uri="{BB962C8B-B14F-4D97-AF65-F5344CB8AC3E}">
        <p14:creationId xmlns:p14="http://schemas.microsoft.com/office/powerpoint/2010/main" val="120141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0799C6F-0005-46F7-9CF1-0AE43A13C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72" y="175329"/>
            <a:ext cx="8676456" cy="6507342"/>
          </a:xfrm>
          <a:prstGeom prst="rect">
            <a:avLst/>
          </a:prstGeom>
        </p:spPr>
      </p:pic>
      <p:sp>
        <p:nvSpPr>
          <p:cNvPr id="2" name="フッター プレースホルダー 1">
            <a:extLst>
              <a:ext uri="{FF2B5EF4-FFF2-40B4-BE49-F238E27FC236}">
                <a16:creationId xmlns:a16="http://schemas.microsoft.com/office/drawing/2014/main" id="{BE4E24B0-E51A-4A03-8316-5AEBD1024470}"/>
              </a:ext>
            </a:extLst>
          </p:cNvPr>
          <p:cNvSpPr>
            <a:spLocks noGrp="1"/>
          </p:cNvSpPr>
          <p:nvPr>
            <p:ph type="ftr" sz="quarter" idx="11"/>
          </p:nvPr>
        </p:nvSpPr>
        <p:spPr/>
        <p:txBody>
          <a:bodyPr/>
          <a:lstStyle/>
          <a:p>
            <a:pPr>
              <a:defRPr/>
            </a:pPr>
            <a:r>
              <a:rPr lang="en-US" altLang="ja-JP"/>
              <a:t>copyright(c)2021</a:t>
            </a:r>
            <a:r>
              <a:rPr lang="ja-JP" altLang="en-US"/>
              <a:t>サクセスフルエイジングサポート</a:t>
            </a:r>
            <a:r>
              <a:rPr lang="en-US" altLang="ja-JP"/>
              <a:t>All Right Reserved</a:t>
            </a:r>
            <a:endParaRPr lang="ja-JP" altLang="en-US"/>
          </a:p>
        </p:txBody>
      </p:sp>
    </p:spTree>
    <p:extLst>
      <p:ext uri="{BB962C8B-B14F-4D97-AF65-F5344CB8AC3E}">
        <p14:creationId xmlns:p14="http://schemas.microsoft.com/office/powerpoint/2010/main" val="173761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B104A09-D6AE-4787-B589-88019DF35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64" y="121323"/>
            <a:ext cx="8820472" cy="6615354"/>
          </a:xfrm>
          <a:prstGeom prst="rect">
            <a:avLst/>
          </a:prstGeom>
        </p:spPr>
      </p:pic>
      <p:sp>
        <p:nvSpPr>
          <p:cNvPr id="2" name="フッター プレースホルダー 1">
            <a:extLst>
              <a:ext uri="{FF2B5EF4-FFF2-40B4-BE49-F238E27FC236}">
                <a16:creationId xmlns:a16="http://schemas.microsoft.com/office/drawing/2014/main" id="{852FA931-C908-41F1-9E97-77E423FD7815}"/>
              </a:ext>
            </a:extLst>
          </p:cNvPr>
          <p:cNvSpPr>
            <a:spLocks noGrp="1"/>
          </p:cNvSpPr>
          <p:nvPr>
            <p:ph type="ftr" sz="quarter" idx="11"/>
          </p:nvPr>
        </p:nvSpPr>
        <p:spPr/>
        <p:txBody>
          <a:bodyPr/>
          <a:lstStyle/>
          <a:p>
            <a:pPr>
              <a:defRPr/>
            </a:pPr>
            <a:r>
              <a:rPr lang="en-US" altLang="ja-JP"/>
              <a:t>copyright(c)2021</a:t>
            </a:r>
            <a:r>
              <a:rPr lang="ja-JP" altLang="en-US"/>
              <a:t>サクセスフルエイジングサポート</a:t>
            </a:r>
            <a:r>
              <a:rPr lang="en-US" altLang="ja-JP"/>
              <a:t>All Right Reserved</a:t>
            </a:r>
            <a:endParaRPr lang="ja-JP" altLang="en-US"/>
          </a:p>
        </p:txBody>
      </p:sp>
    </p:spTree>
    <p:extLst>
      <p:ext uri="{BB962C8B-B14F-4D97-AF65-F5344CB8AC3E}">
        <p14:creationId xmlns:p14="http://schemas.microsoft.com/office/powerpoint/2010/main" val="318022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DFCE35E-21A9-4015-AD22-CA3550626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68" y="148326"/>
            <a:ext cx="8748464" cy="6561348"/>
          </a:xfrm>
          <a:prstGeom prst="rect">
            <a:avLst/>
          </a:prstGeom>
        </p:spPr>
      </p:pic>
      <p:sp>
        <p:nvSpPr>
          <p:cNvPr id="2" name="フッター プレースホルダー 1">
            <a:extLst>
              <a:ext uri="{FF2B5EF4-FFF2-40B4-BE49-F238E27FC236}">
                <a16:creationId xmlns:a16="http://schemas.microsoft.com/office/drawing/2014/main" id="{E1CA00F1-8C94-4510-8B57-1C7D5E0D58FE}"/>
              </a:ext>
            </a:extLst>
          </p:cNvPr>
          <p:cNvSpPr>
            <a:spLocks noGrp="1"/>
          </p:cNvSpPr>
          <p:nvPr>
            <p:ph type="ftr" sz="quarter" idx="11"/>
          </p:nvPr>
        </p:nvSpPr>
        <p:spPr/>
        <p:txBody>
          <a:bodyPr/>
          <a:lstStyle/>
          <a:p>
            <a:pPr>
              <a:defRPr/>
            </a:pPr>
            <a:r>
              <a:rPr lang="en-US" altLang="ja-JP"/>
              <a:t>copyright(c)2021</a:t>
            </a:r>
            <a:r>
              <a:rPr lang="ja-JP" altLang="en-US"/>
              <a:t>サクセスフルエイジングサポート</a:t>
            </a:r>
            <a:r>
              <a:rPr lang="en-US" altLang="ja-JP"/>
              <a:t>All Right Reserved</a:t>
            </a:r>
            <a:endParaRPr lang="ja-JP" altLang="en-US"/>
          </a:p>
        </p:txBody>
      </p:sp>
    </p:spTree>
    <p:extLst>
      <p:ext uri="{BB962C8B-B14F-4D97-AF65-F5344CB8AC3E}">
        <p14:creationId xmlns:p14="http://schemas.microsoft.com/office/powerpoint/2010/main" val="367074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06DF4EF-AD61-4381-8F2A-46A15FD26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60" y="94320"/>
            <a:ext cx="8892480" cy="6669360"/>
          </a:xfrm>
          <a:prstGeom prst="rect">
            <a:avLst/>
          </a:prstGeom>
        </p:spPr>
      </p:pic>
      <p:sp>
        <p:nvSpPr>
          <p:cNvPr id="2" name="フッター プレースホルダー 1">
            <a:extLst>
              <a:ext uri="{FF2B5EF4-FFF2-40B4-BE49-F238E27FC236}">
                <a16:creationId xmlns:a16="http://schemas.microsoft.com/office/drawing/2014/main" id="{AD7E8A36-BC43-4F92-8A7C-C58BD72FDBAC}"/>
              </a:ext>
            </a:extLst>
          </p:cNvPr>
          <p:cNvSpPr>
            <a:spLocks noGrp="1"/>
          </p:cNvSpPr>
          <p:nvPr>
            <p:ph type="ftr" sz="quarter" idx="11"/>
          </p:nvPr>
        </p:nvSpPr>
        <p:spPr/>
        <p:txBody>
          <a:bodyPr/>
          <a:lstStyle/>
          <a:p>
            <a:pPr>
              <a:defRPr/>
            </a:pPr>
            <a:r>
              <a:rPr lang="en-US" altLang="ja-JP"/>
              <a:t>copyright(c)2021</a:t>
            </a:r>
            <a:r>
              <a:rPr lang="ja-JP" altLang="en-US"/>
              <a:t>サクセスフルエイジングサポート</a:t>
            </a:r>
            <a:r>
              <a:rPr lang="en-US" altLang="ja-JP"/>
              <a:t>All Right Reserved</a:t>
            </a:r>
            <a:endParaRPr lang="ja-JP" altLang="en-US"/>
          </a:p>
        </p:txBody>
      </p:sp>
    </p:spTree>
    <p:extLst>
      <p:ext uri="{BB962C8B-B14F-4D97-AF65-F5344CB8AC3E}">
        <p14:creationId xmlns:p14="http://schemas.microsoft.com/office/powerpoint/2010/main" val="401346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21A39AA-6AE9-4F4C-8100-3C85726FC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64" y="121323"/>
            <a:ext cx="8820472" cy="6615354"/>
          </a:xfrm>
          <a:prstGeom prst="rect">
            <a:avLst/>
          </a:prstGeom>
        </p:spPr>
      </p:pic>
      <p:sp>
        <p:nvSpPr>
          <p:cNvPr id="2" name="フッター プレースホルダー 1">
            <a:extLst>
              <a:ext uri="{FF2B5EF4-FFF2-40B4-BE49-F238E27FC236}">
                <a16:creationId xmlns:a16="http://schemas.microsoft.com/office/drawing/2014/main" id="{3E28B2F2-D745-41D3-882B-51A6888D3A9D}"/>
              </a:ext>
            </a:extLst>
          </p:cNvPr>
          <p:cNvSpPr>
            <a:spLocks noGrp="1"/>
          </p:cNvSpPr>
          <p:nvPr>
            <p:ph type="ftr" sz="quarter" idx="11"/>
          </p:nvPr>
        </p:nvSpPr>
        <p:spPr/>
        <p:txBody>
          <a:bodyPr/>
          <a:lstStyle/>
          <a:p>
            <a:pPr>
              <a:defRPr/>
            </a:pPr>
            <a:r>
              <a:rPr lang="en-US" altLang="ja-JP"/>
              <a:t>copyright(c)2021</a:t>
            </a:r>
            <a:r>
              <a:rPr lang="ja-JP" altLang="en-US"/>
              <a:t>サクセスフルエイジングサポート</a:t>
            </a:r>
            <a:r>
              <a:rPr lang="en-US" altLang="ja-JP"/>
              <a:t>All Right Reserved</a:t>
            </a:r>
            <a:endParaRPr lang="ja-JP" altLang="en-US"/>
          </a:p>
        </p:txBody>
      </p:sp>
    </p:spTree>
    <p:extLst>
      <p:ext uri="{BB962C8B-B14F-4D97-AF65-F5344CB8AC3E}">
        <p14:creationId xmlns:p14="http://schemas.microsoft.com/office/powerpoint/2010/main" val="3045571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a:extLst>
              <a:ext uri="{FF2B5EF4-FFF2-40B4-BE49-F238E27FC236}">
                <a16:creationId xmlns:a16="http://schemas.microsoft.com/office/drawing/2014/main" id="{3E8606A3-6F06-4946-9D1B-72D80BAE16EE}"/>
              </a:ext>
            </a:extLst>
          </p:cNvPr>
          <p:cNvSpPr>
            <a:spLocks noGrp="1"/>
          </p:cNvSpPr>
          <p:nvPr>
            <p:ph type="title"/>
          </p:nvPr>
        </p:nvSpPr>
        <p:spPr>
          <a:xfrm>
            <a:off x="395288" y="136525"/>
            <a:ext cx="6081712" cy="1143000"/>
          </a:xfrm>
        </p:spPr>
        <p:txBody>
          <a:bodyPr/>
          <a:lstStyle/>
          <a:p>
            <a:pPr marL="571500" indent="-571500" algn="l">
              <a:buFont typeface="Wingdings" panose="05000000000000000000" pitchFamily="2" charset="2"/>
              <a:buChar char="n"/>
              <a:defRPr/>
            </a:pPr>
            <a:r>
              <a:rPr lang="ja-JP" altLang="en-US" sz="3200" dirty="0">
                <a:solidFill>
                  <a:schemeClr val="tx2">
                    <a:lumMod val="60000"/>
                    <a:lumOff val="40000"/>
                  </a:schemeClr>
                </a:solidFill>
                <a:latin typeface="HGS創英角ｺﾞｼｯｸUB" pitchFamily="50" charset="-128"/>
                <a:ea typeface="HGS創英角ｺﾞｼｯｸUB" pitchFamily="50" charset="-128"/>
              </a:rPr>
              <a:t>企業が配慮すること</a:t>
            </a:r>
          </a:p>
        </p:txBody>
      </p:sp>
      <p:cxnSp>
        <p:nvCxnSpPr>
          <p:cNvPr id="6" name="直線コネクタ 5">
            <a:extLst>
              <a:ext uri="{FF2B5EF4-FFF2-40B4-BE49-F238E27FC236}">
                <a16:creationId xmlns:a16="http://schemas.microsoft.com/office/drawing/2014/main" id="{E0A923B9-9DF1-45A0-8FC2-A3E5F740E914}"/>
              </a:ext>
            </a:extLst>
          </p:cNvPr>
          <p:cNvCxnSpPr/>
          <p:nvPr/>
        </p:nvCxnSpPr>
        <p:spPr>
          <a:xfrm>
            <a:off x="179388" y="1052513"/>
            <a:ext cx="8785225" cy="0"/>
          </a:xfrm>
          <a:prstGeom prst="line">
            <a:avLst/>
          </a:prstGeom>
          <a:ln w="41275" cmpd="sng"/>
        </p:spPr>
        <p:style>
          <a:lnRef idx="1">
            <a:schemeClr val="accent1"/>
          </a:lnRef>
          <a:fillRef idx="0">
            <a:schemeClr val="accent1"/>
          </a:fillRef>
          <a:effectRef idx="0">
            <a:schemeClr val="accent1"/>
          </a:effectRef>
          <a:fontRef idx="minor">
            <a:schemeClr val="tx1"/>
          </a:fontRef>
        </p:style>
      </p:cxnSp>
      <p:sp>
        <p:nvSpPr>
          <p:cNvPr id="7" name="コンテンツ プレースホルダ 2">
            <a:extLst>
              <a:ext uri="{FF2B5EF4-FFF2-40B4-BE49-F238E27FC236}">
                <a16:creationId xmlns:a16="http://schemas.microsoft.com/office/drawing/2014/main" id="{65457AB6-178F-47FE-999B-97D3F04C2B53}"/>
              </a:ext>
            </a:extLst>
          </p:cNvPr>
          <p:cNvSpPr>
            <a:spLocks noGrp="1"/>
          </p:cNvSpPr>
          <p:nvPr>
            <p:ph idx="1"/>
          </p:nvPr>
        </p:nvSpPr>
        <p:spPr>
          <a:xfrm>
            <a:off x="287337" y="1292694"/>
            <a:ext cx="8569325" cy="4536499"/>
          </a:xfrm>
        </p:spPr>
        <p:txBody>
          <a:bodyPr/>
          <a:lstStyle/>
          <a:p>
            <a:pPr>
              <a:spcBef>
                <a:spcPts val="1800"/>
              </a:spcBef>
              <a:buFont typeface="Wingdings" panose="05000000000000000000" pitchFamily="2" charset="2"/>
              <a:buChar char="Ø"/>
              <a:defRPr/>
            </a:pPr>
            <a:r>
              <a:rPr lang="ja-JP" altLang="en-US" sz="2400" b="1" dirty="0">
                <a:solidFill>
                  <a:srgbClr val="002060"/>
                </a:solidFill>
                <a:latin typeface="Yu Gothic Medium" panose="020B0500000000000000" pitchFamily="50" charset="-128"/>
                <a:ea typeface="Yu Gothic Medium" panose="020B0500000000000000" pitchFamily="50" charset="-128"/>
              </a:rPr>
              <a:t>ワクチンの接種を従業員に強要しない</a:t>
            </a:r>
            <a:endParaRPr lang="en-US" altLang="ja-JP" sz="2400" b="1" dirty="0">
              <a:solidFill>
                <a:srgbClr val="002060"/>
              </a:solidFill>
              <a:latin typeface="Yu Gothic Medium" panose="020B0500000000000000" pitchFamily="50" charset="-128"/>
              <a:ea typeface="Yu Gothic Medium" panose="020B0500000000000000" pitchFamily="50" charset="-128"/>
            </a:endParaRPr>
          </a:p>
          <a:p>
            <a:pPr marL="0" indent="0">
              <a:spcBef>
                <a:spcPts val="1200"/>
              </a:spcBef>
              <a:buFont typeface="Arial" panose="020B0604020202020204" pitchFamily="34" charset="0"/>
              <a:buNone/>
              <a:defRPr/>
            </a:pPr>
            <a:r>
              <a:rPr lang="ja-JP" altLang="en-US" sz="2400" b="1" dirty="0">
                <a:solidFill>
                  <a:srgbClr val="002060"/>
                </a:solidFill>
                <a:latin typeface="Yu Gothic Medium" panose="020B0500000000000000" pitchFamily="50" charset="-128"/>
                <a:ea typeface="Yu Gothic Medium" panose="020B0500000000000000" pitchFamily="50" charset="-128"/>
              </a:rPr>
              <a:t>　　</a:t>
            </a:r>
            <a:r>
              <a:rPr lang="ja-JP" altLang="en-US" sz="2000" dirty="0">
                <a:solidFill>
                  <a:srgbClr val="002060"/>
                </a:solidFill>
                <a:latin typeface="Yu Gothic Medium" panose="020B0500000000000000" pitchFamily="50" charset="-128"/>
                <a:ea typeface="Yu Gothic Medium" panose="020B0500000000000000" pitchFamily="50" charset="-128"/>
              </a:rPr>
              <a:t>ワクチンを接種するかしないかは個人の判断です</a:t>
            </a:r>
            <a:endParaRPr lang="en-US" altLang="ja-JP" sz="2400" dirty="0">
              <a:solidFill>
                <a:srgbClr val="002060"/>
              </a:solidFill>
              <a:latin typeface="Yu Gothic Medium" panose="020B0500000000000000" pitchFamily="50" charset="-128"/>
              <a:ea typeface="Yu Gothic Medium" panose="020B0500000000000000" pitchFamily="50" charset="-128"/>
            </a:endParaRPr>
          </a:p>
          <a:p>
            <a:pPr>
              <a:spcBef>
                <a:spcPts val="1800"/>
              </a:spcBef>
              <a:buFont typeface="Wingdings" panose="05000000000000000000" pitchFamily="2" charset="2"/>
              <a:buChar char="Ø"/>
              <a:defRPr/>
            </a:pPr>
            <a:r>
              <a:rPr lang="ja-JP" altLang="en-US" sz="2400" b="1" dirty="0">
                <a:solidFill>
                  <a:srgbClr val="002060"/>
                </a:solidFill>
                <a:latin typeface="Yu Gothic Medium" panose="020B0500000000000000" pitchFamily="50" charset="-128"/>
                <a:ea typeface="Yu Gothic Medium" panose="020B0500000000000000" pitchFamily="50" charset="-128"/>
              </a:rPr>
              <a:t>ワクチン接種時の勤務の扱いをどうするのか検討しておく</a:t>
            </a:r>
            <a:endParaRPr lang="en-US" altLang="ja-JP" sz="2400" b="1" dirty="0">
              <a:solidFill>
                <a:srgbClr val="002060"/>
              </a:solidFill>
              <a:latin typeface="Yu Gothic Medium" panose="020B0500000000000000" pitchFamily="50" charset="-128"/>
              <a:ea typeface="Yu Gothic Medium" panose="020B0500000000000000" pitchFamily="50" charset="-128"/>
            </a:endParaRPr>
          </a:p>
          <a:p>
            <a:pPr marL="0" indent="0">
              <a:spcBef>
                <a:spcPts val="1200"/>
              </a:spcBef>
              <a:buFont typeface="Arial" panose="020B0604020202020204" pitchFamily="34" charset="0"/>
              <a:buNone/>
              <a:defRPr/>
            </a:pPr>
            <a:r>
              <a:rPr lang="ja-JP" altLang="en-US" sz="2400" b="1" dirty="0">
                <a:solidFill>
                  <a:srgbClr val="002060"/>
                </a:solidFill>
                <a:latin typeface="Yu Gothic Medium" panose="020B0500000000000000" pitchFamily="50" charset="-128"/>
                <a:ea typeface="Yu Gothic Medium" panose="020B0500000000000000" pitchFamily="50" charset="-128"/>
              </a:rPr>
              <a:t>　　</a:t>
            </a:r>
            <a:r>
              <a:rPr lang="ja-JP" altLang="en-US" sz="2000" dirty="0">
                <a:solidFill>
                  <a:srgbClr val="002060"/>
                </a:solidFill>
                <a:latin typeface="Yu Gothic Medium" panose="020B0500000000000000" pitchFamily="50" charset="-128"/>
                <a:ea typeface="Yu Gothic Medium" panose="020B0500000000000000" pitchFamily="50" charset="-128"/>
              </a:rPr>
              <a:t>事前に検討し、周知しておくことでワクチンを受ける従業員が</a:t>
            </a:r>
            <a:br>
              <a:rPr lang="en-US" altLang="ja-JP" sz="2000" dirty="0">
                <a:solidFill>
                  <a:srgbClr val="002060"/>
                </a:solidFill>
                <a:latin typeface="Yu Gothic Medium" panose="020B0500000000000000" pitchFamily="50" charset="-128"/>
                <a:ea typeface="Yu Gothic Medium" panose="020B0500000000000000" pitchFamily="50" charset="-128"/>
              </a:rPr>
            </a:br>
            <a:r>
              <a:rPr lang="ja-JP" altLang="en-US" sz="2000" dirty="0">
                <a:solidFill>
                  <a:srgbClr val="002060"/>
                </a:solidFill>
                <a:latin typeface="Yu Gothic Medium" panose="020B0500000000000000" pitchFamily="50" charset="-128"/>
                <a:ea typeface="Yu Gothic Medium" panose="020B0500000000000000" pitchFamily="50" charset="-128"/>
              </a:rPr>
              <a:t>　　計画的に、また安心してワクチンを受けることができます。</a:t>
            </a:r>
            <a:endParaRPr lang="en-US" altLang="ja-JP" sz="2000" dirty="0">
              <a:solidFill>
                <a:srgbClr val="002060"/>
              </a:solidFill>
              <a:latin typeface="Yu Gothic Medium" panose="020B0500000000000000" pitchFamily="50" charset="-128"/>
              <a:ea typeface="Yu Gothic Medium" panose="020B0500000000000000" pitchFamily="50" charset="-128"/>
            </a:endParaRPr>
          </a:p>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lang="ja-JP" altLang="en-US" sz="2000" dirty="0">
                <a:solidFill>
                  <a:srgbClr val="002060"/>
                </a:solidFill>
                <a:latin typeface="Yu Gothic Medium" panose="020B0500000000000000" pitchFamily="50" charset="-128"/>
                <a:ea typeface="Yu Gothic Medium" panose="020B0500000000000000" pitchFamily="50" charset="-128"/>
              </a:rPr>
              <a:t>　　 また、今回のワクチンは副反応が強く出る傾向があります。接</a:t>
            </a:r>
            <a:br>
              <a:rPr kumimoji="1" lang="en-US" altLang="ja-JP" sz="2000" b="0" i="0" u="none" strike="noStrike" kern="1200" cap="none" spc="0" normalizeH="0" baseline="0" noProof="0" dirty="0">
                <a:ln>
                  <a:noFill/>
                </a:ln>
                <a:solidFill>
                  <a:srgbClr val="002060"/>
                </a:solidFill>
                <a:effectLst/>
                <a:uLnTx/>
                <a:uFillTx/>
                <a:latin typeface="Yu Gothic Medium" panose="020B0500000000000000" pitchFamily="50" charset="-128"/>
                <a:ea typeface="Yu Gothic Medium" panose="020B0500000000000000" pitchFamily="50" charset="-128"/>
                <a:cs typeface="+mn-cs"/>
              </a:rPr>
            </a:br>
            <a:r>
              <a:rPr kumimoji="1" lang="ja-JP" altLang="en-US" sz="2000" b="0" i="0" u="none" strike="noStrike" kern="1200" cap="none" spc="0" normalizeH="0" baseline="0" noProof="0" dirty="0">
                <a:ln>
                  <a:noFill/>
                </a:ln>
                <a:solidFill>
                  <a:srgbClr val="002060"/>
                </a:solidFill>
                <a:effectLst/>
                <a:uLnTx/>
                <a:uFillTx/>
                <a:latin typeface="Yu Gothic Medium" panose="020B0500000000000000" pitchFamily="50" charset="-128"/>
                <a:ea typeface="Yu Gothic Medium" panose="020B0500000000000000" pitchFamily="50" charset="-128"/>
                <a:cs typeface="+mn-cs"/>
              </a:rPr>
              <a:t>　　種後の体調不良時の休暇の取り扱いも検討しておきましょう。</a:t>
            </a:r>
            <a:endParaRPr kumimoji="1" lang="en-US" altLang="ja-JP" sz="2000" b="0" i="0" u="none" strike="noStrike" kern="1200" cap="none" spc="0" normalizeH="0" baseline="0" noProof="0" dirty="0">
              <a:ln>
                <a:noFill/>
              </a:ln>
              <a:solidFill>
                <a:srgbClr val="002060"/>
              </a:solidFill>
              <a:effectLst/>
              <a:uLnTx/>
              <a:uFillTx/>
              <a:latin typeface="Yu Gothic Medium" panose="020B0500000000000000" pitchFamily="50" charset="-128"/>
              <a:ea typeface="Yu Gothic Medium" panose="020B0500000000000000" pitchFamily="50" charset="-128"/>
              <a:cs typeface="+mn-cs"/>
            </a:endParaRPr>
          </a:p>
          <a:p>
            <a:pPr>
              <a:spcBef>
                <a:spcPts val="1800"/>
              </a:spcBef>
              <a:buFont typeface="Wingdings" panose="05000000000000000000" pitchFamily="2" charset="2"/>
              <a:buChar char="Ø"/>
              <a:defRPr/>
            </a:pPr>
            <a:r>
              <a:rPr lang="ja-JP" altLang="en-US" sz="2400" b="1" dirty="0">
                <a:solidFill>
                  <a:srgbClr val="002060"/>
                </a:solidFill>
                <a:latin typeface="Yu Gothic Medium" panose="020B0500000000000000" pitchFamily="50" charset="-128"/>
                <a:ea typeface="Yu Gothic Medium" panose="020B0500000000000000" pitchFamily="50" charset="-128"/>
              </a:rPr>
              <a:t>ワクチン接種の有無により不利益や差別を生じさせない</a:t>
            </a:r>
            <a:endParaRPr lang="en-US" altLang="ja-JP" sz="2400" b="1" dirty="0">
              <a:solidFill>
                <a:srgbClr val="002060"/>
              </a:solidFill>
              <a:latin typeface="Yu Gothic Medium" panose="020B0500000000000000" pitchFamily="50" charset="-128"/>
              <a:ea typeface="Yu Gothic Medium" panose="020B0500000000000000" pitchFamily="50" charset="-128"/>
            </a:endParaRPr>
          </a:p>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srgbClr val="002060"/>
                </a:solidFill>
                <a:effectLst/>
                <a:uLnTx/>
                <a:uFillTx/>
                <a:latin typeface="Yu Gothic Medium" panose="020B0500000000000000" pitchFamily="50" charset="-128"/>
                <a:ea typeface="Yu Gothic Medium" panose="020B0500000000000000" pitchFamily="50" charset="-128"/>
                <a:cs typeface="+mn-cs"/>
              </a:rPr>
              <a:t>　　 ワクチンを接種するかどうかはあくまで個人の判断になります。</a:t>
            </a:r>
            <a:br>
              <a:rPr kumimoji="1" lang="en-US" altLang="ja-JP" sz="2000" b="0" i="0" u="none" strike="noStrike" kern="1200" cap="none" spc="0" normalizeH="0" baseline="0" noProof="0" dirty="0">
                <a:ln>
                  <a:noFill/>
                </a:ln>
                <a:solidFill>
                  <a:srgbClr val="002060"/>
                </a:solidFill>
                <a:effectLst/>
                <a:uLnTx/>
                <a:uFillTx/>
                <a:latin typeface="Yu Gothic Medium" panose="020B0500000000000000" pitchFamily="50" charset="-128"/>
                <a:ea typeface="Yu Gothic Medium" panose="020B0500000000000000" pitchFamily="50" charset="-128"/>
                <a:cs typeface="+mn-cs"/>
              </a:rPr>
            </a:br>
            <a:r>
              <a:rPr kumimoji="1" lang="ja-JP" altLang="en-US" sz="2000" b="0" i="0" u="none" strike="noStrike" kern="1200" cap="none" spc="0" normalizeH="0" baseline="0" noProof="0" dirty="0">
                <a:ln>
                  <a:noFill/>
                </a:ln>
                <a:solidFill>
                  <a:srgbClr val="002060"/>
                </a:solidFill>
                <a:effectLst/>
                <a:uLnTx/>
                <a:uFillTx/>
                <a:latin typeface="Yu Gothic Medium" panose="020B0500000000000000" pitchFamily="50" charset="-128"/>
                <a:ea typeface="Yu Gothic Medium" panose="020B0500000000000000" pitchFamily="50" charset="-128"/>
                <a:cs typeface="+mn-cs"/>
              </a:rPr>
              <a:t>　　差別的な取扱いがなされないよう、従業員に</a:t>
            </a:r>
            <a:r>
              <a:rPr kumimoji="1" lang="ja-JP" altLang="en-US" sz="2000" b="0" i="0" u="none" strike="noStrike" kern="1200" cap="none" spc="0" normalizeH="0" baseline="0" noProof="0">
                <a:ln>
                  <a:noFill/>
                </a:ln>
                <a:solidFill>
                  <a:srgbClr val="002060"/>
                </a:solidFill>
                <a:effectLst/>
                <a:uLnTx/>
                <a:uFillTx/>
                <a:latin typeface="Yu Gothic Medium" panose="020B0500000000000000" pitchFamily="50" charset="-128"/>
                <a:ea typeface="Yu Gothic Medium" panose="020B0500000000000000" pitchFamily="50" charset="-128"/>
                <a:cs typeface="+mn-cs"/>
              </a:rPr>
              <a:t>周知しましょう。</a:t>
            </a:r>
            <a:endParaRPr kumimoji="1" lang="en-US" altLang="ja-JP" sz="2000" b="0" i="0" u="none" strike="noStrike" kern="1200" cap="none" spc="0" normalizeH="0" baseline="0" noProof="0" dirty="0">
              <a:ln>
                <a:noFill/>
              </a:ln>
              <a:solidFill>
                <a:srgbClr val="002060"/>
              </a:solidFill>
              <a:effectLst/>
              <a:uLnTx/>
              <a:uFillTx/>
              <a:latin typeface="Yu Gothic Medium" panose="020B0500000000000000" pitchFamily="50" charset="-128"/>
              <a:ea typeface="Yu Gothic Medium" panose="020B0500000000000000" pitchFamily="50" charset="-128"/>
              <a:cs typeface="+mn-cs"/>
            </a:endParaRPr>
          </a:p>
          <a:p>
            <a:pPr marL="0" marR="0" lvl="0" indent="0" algn="l" defTabSz="914400" rtl="0" eaLnBrk="0" fontAlgn="base" latinLnBrk="0" hangingPunct="0">
              <a:lnSpc>
                <a:spcPct val="100000"/>
              </a:lnSpc>
              <a:spcBef>
                <a:spcPts val="1200"/>
              </a:spcBef>
              <a:spcAft>
                <a:spcPct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srgbClr val="002060"/>
                </a:solidFill>
                <a:effectLst/>
                <a:uLnTx/>
                <a:uFillTx/>
                <a:latin typeface="Yu Gothic Medium" panose="020B0500000000000000" pitchFamily="50" charset="-128"/>
                <a:ea typeface="Yu Gothic Medium" panose="020B0500000000000000" pitchFamily="50" charset="-128"/>
                <a:cs typeface="+mn-cs"/>
              </a:rPr>
              <a:t>　　</a:t>
            </a:r>
            <a:endParaRPr lang="en-US" altLang="ja-JP" sz="2400" b="1" dirty="0">
              <a:solidFill>
                <a:srgbClr val="002060"/>
              </a:solidFill>
              <a:latin typeface="Yu Gothic Medium" panose="020B0500000000000000" pitchFamily="50" charset="-128"/>
              <a:ea typeface="Yu Gothic Medium" panose="020B0500000000000000" pitchFamily="50" charset="-128"/>
            </a:endParaRPr>
          </a:p>
        </p:txBody>
      </p:sp>
      <p:sp>
        <p:nvSpPr>
          <p:cNvPr id="20485" name="フッター プレースホルダー 2">
            <a:extLst>
              <a:ext uri="{FF2B5EF4-FFF2-40B4-BE49-F238E27FC236}">
                <a16:creationId xmlns:a16="http://schemas.microsoft.com/office/drawing/2014/main" id="{A82EB49D-9E4E-4BD5-9B99-A14A8CEF890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en-US" altLang="ja-JP" sz="1200">
                <a:solidFill>
                  <a:srgbClr val="898989"/>
                </a:solidFill>
              </a:rPr>
              <a:t>copyright(c)2021</a:t>
            </a:r>
            <a:r>
              <a:rPr lang="ja-JP" altLang="en-US" sz="1200">
                <a:solidFill>
                  <a:srgbClr val="898989"/>
                </a:solidFill>
              </a:rPr>
              <a:t>サクセスフルエイジングサポート</a:t>
            </a:r>
            <a:r>
              <a:rPr lang="en-US" altLang="ja-JP" sz="1200">
                <a:solidFill>
                  <a:srgbClr val="898989"/>
                </a:solidFill>
              </a:rPr>
              <a:t>All Right Reserved</a:t>
            </a:r>
            <a:endParaRPr lang="ja-JP" altLang="en-US" sz="1200">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8614147-BE50-4F6B-AE44-D30C59AE2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34" y="587509"/>
            <a:ext cx="8736632" cy="5815321"/>
          </a:xfrm>
          <a:prstGeom prst="rect">
            <a:avLst/>
          </a:prstGeom>
        </p:spPr>
      </p:pic>
      <p:sp>
        <p:nvSpPr>
          <p:cNvPr id="22531" name="フッター プレースホルダー 2">
            <a:extLst>
              <a:ext uri="{FF2B5EF4-FFF2-40B4-BE49-F238E27FC236}">
                <a16:creationId xmlns:a16="http://schemas.microsoft.com/office/drawing/2014/main" id="{DFCC150E-FFD5-4985-9864-3A9AD3752F8B}"/>
              </a:ext>
            </a:extLst>
          </p:cNvPr>
          <p:cNvSpPr>
            <a:spLocks noGrp="1" noChangeArrowheads="1"/>
          </p:cNvSpPr>
          <p:nvPr>
            <p:ph type="ftr" sz="quarter" idx="11"/>
          </p:nvPr>
        </p:nvSpPr>
        <p:spPr bwMode="auto">
          <a:xfrm>
            <a:off x="2484438" y="6448425"/>
            <a:ext cx="45354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en-US" altLang="ja-JP" sz="1200">
                <a:solidFill>
                  <a:srgbClr val="898989"/>
                </a:solidFill>
              </a:rPr>
              <a:t>copyright(c)2021</a:t>
            </a:r>
            <a:r>
              <a:rPr lang="ja-JP" altLang="en-US" sz="1200">
                <a:solidFill>
                  <a:srgbClr val="898989"/>
                </a:solidFill>
              </a:rPr>
              <a:t>サクセスフルエイジングサポート</a:t>
            </a:r>
            <a:r>
              <a:rPr lang="en-US" altLang="ja-JP" sz="1200">
                <a:solidFill>
                  <a:srgbClr val="898989"/>
                </a:solidFill>
              </a:rPr>
              <a:t>All Right Reserved</a:t>
            </a:r>
            <a:endParaRPr lang="ja-JP" altLang="en-US" sz="1200">
              <a:solidFill>
                <a:srgbClr val="898989"/>
              </a:solidFill>
            </a:endParaRPr>
          </a:p>
        </p:txBody>
      </p:sp>
      <p:sp>
        <p:nvSpPr>
          <p:cNvPr id="7" name="正方形/長方形 6">
            <a:extLst>
              <a:ext uri="{FF2B5EF4-FFF2-40B4-BE49-F238E27FC236}">
                <a16:creationId xmlns:a16="http://schemas.microsoft.com/office/drawing/2014/main" id="{A5DBA83C-BA75-4AB5-B727-5F106EB7B1E5}"/>
              </a:ext>
            </a:extLst>
          </p:cNvPr>
          <p:cNvSpPr/>
          <p:nvPr/>
        </p:nvSpPr>
        <p:spPr>
          <a:xfrm>
            <a:off x="114300" y="2565400"/>
            <a:ext cx="9029700" cy="15113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3" name="タイトル 1">
            <a:extLst>
              <a:ext uri="{FF2B5EF4-FFF2-40B4-BE49-F238E27FC236}">
                <a16:creationId xmlns:a16="http://schemas.microsoft.com/office/drawing/2014/main" id="{BDC321E1-54C7-4221-AEE6-AD9B76DD1979}"/>
              </a:ext>
            </a:extLst>
          </p:cNvPr>
          <p:cNvSpPr>
            <a:spLocks noGrp="1"/>
          </p:cNvSpPr>
          <p:nvPr>
            <p:ph type="title"/>
          </p:nvPr>
        </p:nvSpPr>
        <p:spPr>
          <a:xfrm>
            <a:off x="325437" y="2644775"/>
            <a:ext cx="8493125" cy="1352550"/>
          </a:xfrm>
        </p:spPr>
        <p:txBody>
          <a:bodyPr/>
          <a:lstStyle/>
          <a:p>
            <a:r>
              <a:rPr lang="ja-JP" altLang="en-US" sz="3600" dirty="0">
                <a:solidFill>
                  <a:srgbClr val="002060"/>
                </a:solidFill>
                <a:latin typeface="HGS創英角ｺﾞｼｯｸUB" panose="020B0A00000000000000" pitchFamily="34" charset="-128"/>
                <a:ea typeface="HGS創英角ｺﾞｼｯｸUB" panose="020B0A00000000000000" pitchFamily="34" charset="-128"/>
              </a:rPr>
              <a:t>ワクチンについての基礎知識</a:t>
            </a:r>
          </a:p>
        </p:txBody>
      </p:sp>
    </p:spTree>
    <p:extLst>
      <p:ext uri="{BB962C8B-B14F-4D97-AF65-F5344CB8AC3E}">
        <p14:creationId xmlns:p14="http://schemas.microsoft.com/office/powerpoint/2010/main" val="206213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928CE61D-4646-4868-B877-6A14120059CF}"/>
              </a:ext>
            </a:extLst>
          </p:cNvPr>
          <p:cNvSpPr txBox="1">
            <a:spLocks/>
          </p:cNvSpPr>
          <p:nvPr/>
        </p:nvSpPr>
        <p:spPr bwMode="auto">
          <a:xfrm>
            <a:off x="-951942" y="175021"/>
            <a:ext cx="6527800" cy="936625"/>
          </a:xfrm>
          <a:prstGeom prst="rect">
            <a:avLst/>
          </a:prstGeom>
          <a:noFill/>
          <a:ln w="9525">
            <a:noFill/>
            <a:miter lim="800000"/>
            <a:headEnd/>
            <a:tailEnd/>
          </a:ln>
        </p:spPr>
        <p:txBody>
          <a:bodyPr anchor="ctr"/>
          <a:lstStyle/>
          <a:p>
            <a:pPr marL="571500" indent="-571500" algn="ctr">
              <a:buFont typeface="Wingdings" panose="05000000000000000000" pitchFamily="2" charset="2"/>
              <a:buChar char="n"/>
              <a:defRPr/>
            </a:pPr>
            <a:r>
              <a:rPr lang="ja-JP" altLang="en-US" sz="3200" dirty="0">
                <a:solidFill>
                  <a:schemeClr val="tx2">
                    <a:lumMod val="60000"/>
                    <a:lumOff val="40000"/>
                  </a:schemeClr>
                </a:solidFill>
                <a:latin typeface="HGS創英角ｺﾞｼｯｸUB" pitchFamily="50" charset="-128"/>
                <a:ea typeface="HGS創英角ｺﾞｼｯｸUB" pitchFamily="50" charset="-128"/>
                <a:cs typeface="+mj-cs"/>
              </a:rPr>
              <a:t>ワクチンの意義</a:t>
            </a:r>
          </a:p>
        </p:txBody>
      </p:sp>
      <p:cxnSp>
        <p:nvCxnSpPr>
          <p:cNvPr id="12" name="直線コネクタ 11">
            <a:extLst>
              <a:ext uri="{FF2B5EF4-FFF2-40B4-BE49-F238E27FC236}">
                <a16:creationId xmlns:a16="http://schemas.microsoft.com/office/drawing/2014/main" id="{E5D2E7CB-64BE-47A0-BF9F-7972EC93B5BE}"/>
              </a:ext>
            </a:extLst>
          </p:cNvPr>
          <p:cNvCxnSpPr>
            <a:cxnSpLocks/>
          </p:cNvCxnSpPr>
          <p:nvPr/>
        </p:nvCxnSpPr>
        <p:spPr>
          <a:xfrm>
            <a:off x="401638" y="1060450"/>
            <a:ext cx="8135937" cy="0"/>
          </a:xfrm>
          <a:prstGeom prst="line">
            <a:avLst/>
          </a:prstGeom>
          <a:ln w="41275" cmpd="sng"/>
        </p:spPr>
        <p:style>
          <a:lnRef idx="1">
            <a:schemeClr val="accent1"/>
          </a:lnRef>
          <a:fillRef idx="0">
            <a:schemeClr val="accent1"/>
          </a:fillRef>
          <a:effectRef idx="0">
            <a:schemeClr val="accent1"/>
          </a:effectRef>
          <a:fontRef idx="minor">
            <a:schemeClr val="tx1"/>
          </a:fontRef>
        </p:style>
      </p:cxnSp>
      <p:sp>
        <p:nvSpPr>
          <p:cNvPr id="6" name="フッター プレースホルダー 5">
            <a:extLst>
              <a:ext uri="{FF2B5EF4-FFF2-40B4-BE49-F238E27FC236}">
                <a16:creationId xmlns:a16="http://schemas.microsoft.com/office/drawing/2014/main" id="{E510BDF9-AB54-4E62-8A09-BDFB89574DED}"/>
              </a:ext>
            </a:extLst>
          </p:cNvPr>
          <p:cNvSpPr>
            <a:spLocks noGrp="1"/>
          </p:cNvSpPr>
          <p:nvPr>
            <p:ph type="ftr" sz="quarter" idx="11"/>
          </p:nvPr>
        </p:nvSpPr>
        <p:spPr/>
        <p:txBody>
          <a:body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8" name="タイトル 1">
            <a:extLst>
              <a:ext uri="{FF2B5EF4-FFF2-40B4-BE49-F238E27FC236}">
                <a16:creationId xmlns:a16="http://schemas.microsoft.com/office/drawing/2014/main" id="{BE24B5A0-8E6C-489C-98EF-22467373756C}"/>
              </a:ext>
            </a:extLst>
          </p:cNvPr>
          <p:cNvSpPr txBox="1">
            <a:spLocks/>
          </p:cNvSpPr>
          <p:nvPr/>
        </p:nvSpPr>
        <p:spPr bwMode="auto">
          <a:xfrm>
            <a:off x="492919" y="545642"/>
            <a:ext cx="8158162" cy="4418012"/>
          </a:xfrm>
          <a:prstGeom prst="rect">
            <a:avLst/>
          </a:prstGeom>
          <a:noFill/>
          <a:ln w="9525">
            <a:noFill/>
            <a:miter lim="800000"/>
            <a:headEnd/>
            <a:tailEnd/>
          </a:ln>
        </p:spPr>
        <p:txBody>
          <a:bodyPr anchor="ctr"/>
          <a:lstStyle/>
          <a:p>
            <a:pPr>
              <a:lnSpc>
                <a:spcPts val="4700"/>
              </a:lnSpc>
              <a:defRPr/>
            </a:pPr>
            <a:endParaRPr lang="en-US" altLang="ja-JP" sz="2400" dirty="0">
              <a:solidFill>
                <a:srgbClr val="002060"/>
              </a:solidFill>
              <a:latin typeface="Yu Gothic Medium" panose="020B0500000000000000" pitchFamily="50" charset="-128"/>
              <a:ea typeface="Yu Gothic Medium" panose="020B0500000000000000" pitchFamily="50" charset="-128"/>
              <a:cs typeface="+mj-cs"/>
            </a:endParaRPr>
          </a:p>
          <a:p>
            <a:pPr marL="457200" indent="-457200">
              <a:lnSpc>
                <a:spcPts val="3900"/>
              </a:lnSpc>
              <a:buFont typeface="Wingdings" panose="05000000000000000000" pitchFamily="2" charset="2"/>
              <a:buChar char="ü"/>
              <a:defRPr/>
            </a:pPr>
            <a:r>
              <a:rPr lang="ja-JP" altLang="en-US" sz="2400" dirty="0">
                <a:solidFill>
                  <a:srgbClr val="002060"/>
                </a:solidFill>
                <a:latin typeface="Yu Gothic Medium" panose="020B0500000000000000" pitchFamily="50" charset="-128"/>
                <a:ea typeface="Yu Gothic Medium" panose="020B0500000000000000" pitchFamily="50" charset="-128"/>
                <a:cs typeface="+mj-cs"/>
              </a:rPr>
              <a:t>ある特定のウイルスや細菌による感染に伴う病気の免疫を付けたり、免疫を強くするために接種するもの</a:t>
            </a:r>
            <a:endParaRPr lang="en-US" altLang="ja-JP" sz="2400" dirty="0">
              <a:solidFill>
                <a:srgbClr val="002060"/>
              </a:solidFill>
              <a:latin typeface="Yu Gothic Medium" panose="020B0500000000000000" pitchFamily="50" charset="-128"/>
              <a:ea typeface="Yu Gothic Medium" panose="020B0500000000000000" pitchFamily="50" charset="-128"/>
              <a:cs typeface="+mj-cs"/>
            </a:endParaRPr>
          </a:p>
          <a:p>
            <a:pPr marL="457200" indent="-457200">
              <a:lnSpc>
                <a:spcPts val="3900"/>
              </a:lnSpc>
              <a:buFont typeface="Wingdings" panose="05000000000000000000" pitchFamily="2" charset="2"/>
              <a:buChar char="ü"/>
              <a:defRPr/>
            </a:pPr>
            <a:r>
              <a:rPr lang="ja-JP" altLang="en-US" sz="2400" dirty="0">
                <a:solidFill>
                  <a:srgbClr val="002060"/>
                </a:solidFill>
                <a:latin typeface="Yu Gothic Medium" panose="020B0500000000000000" pitchFamily="50" charset="-128"/>
                <a:ea typeface="Yu Gothic Medium" panose="020B0500000000000000" pitchFamily="50" charset="-128"/>
                <a:cs typeface="+mj-cs"/>
              </a:rPr>
              <a:t>ワクチンを接種した人が病気にかかることを予防する</a:t>
            </a:r>
            <a:endParaRPr lang="en-US" altLang="ja-JP" sz="2400" dirty="0">
              <a:solidFill>
                <a:srgbClr val="002060"/>
              </a:solidFill>
              <a:latin typeface="Yu Gothic Medium" panose="020B0500000000000000" pitchFamily="50" charset="-128"/>
              <a:ea typeface="Yu Gothic Medium" panose="020B0500000000000000" pitchFamily="50" charset="-128"/>
              <a:cs typeface="+mj-cs"/>
            </a:endParaRPr>
          </a:p>
          <a:p>
            <a:pPr marL="457200" indent="-457200">
              <a:lnSpc>
                <a:spcPts val="3900"/>
              </a:lnSpc>
              <a:buFont typeface="Wingdings" panose="05000000000000000000" pitchFamily="2" charset="2"/>
              <a:buChar char="ü"/>
              <a:defRPr/>
            </a:pPr>
            <a:r>
              <a:rPr lang="ja-JP" altLang="en-US" sz="2400" dirty="0">
                <a:solidFill>
                  <a:srgbClr val="002060"/>
                </a:solidFill>
                <a:latin typeface="Yu Gothic Medium" panose="020B0500000000000000" pitchFamily="50" charset="-128"/>
                <a:ea typeface="Yu Gothic Medium" panose="020B0500000000000000" pitchFamily="50" charset="-128"/>
                <a:cs typeface="+mj-cs"/>
              </a:rPr>
              <a:t>人に感染させてしまうことにより社会でその感染症が広がることを防ぐ</a:t>
            </a:r>
            <a:endParaRPr lang="en-US" altLang="ja-JP" sz="2800" dirty="0">
              <a:solidFill>
                <a:srgbClr val="002060"/>
              </a:solidFill>
              <a:latin typeface="Meiryo UI" panose="020B0604030504040204" pitchFamily="50" charset="-128"/>
              <a:ea typeface="Meiryo UI" panose="020B0604030504040204" pitchFamily="50" charset="-128"/>
              <a:cs typeface="+mj-cs"/>
            </a:endParaRPr>
          </a:p>
          <a:p>
            <a:pPr marL="457200" indent="-457200">
              <a:lnSpc>
                <a:spcPts val="4700"/>
              </a:lnSpc>
              <a:buFont typeface="Wingdings" panose="05000000000000000000" pitchFamily="2" charset="2"/>
              <a:buChar char="ü"/>
              <a:defRPr/>
            </a:pPr>
            <a:endParaRPr lang="en-US" altLang="ja-JP" sz="2800" dirty="0">
              <a:solidFill>
                <a:srgbClr val="002060"/>
              </a:solidFill>
              <a:latin typeface="Meiryo UI" panose="020B0604030504040204" pitchFamily="50" charset="-128"/>
              <a:ea typeface="Meiryo UI" panose="020B0604030504040204" pitchFamily="50" charset="-128"/>
              <a:cs typeface="+mj-cs"/>
            </a:endParaRPr>
          </a:p>
        </p:txBody>
      </p:sp>
      <p:pic>
        <p:nvPicPr>
          <p:cNvPr id="10" name="図 9">
            <a:extLst>
              <a:ext uri="{FF2B5EF4-FFF2-40B4-BE49-F238E27FC236}">
                <a16:creationId xmlns:a16="http://schemas.microsoft.com/office/drawing/2014/main" id="{634B0789-7219-4B93-9B14-2B755688F4B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641763"/>
            <a:ext cx="2323504" cy="27284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C5066300-F749-4554-A816-BB464A0FF11F}"/>
              </a:ext>
            </a:extLst>
          </p:cNvPr>
          <p:cNvSpPr txBox="1">
            <a:spLocks/>
          </p:cNvSpPr>
          <p:nvPr/>
        </p:nvSpPr>
        <p:spPr bwMode="auto">
          <a:xfrm>
            <a:off x="-852487" y="246063"/>
            <a:ext cx="6527800" cy="936625"/>
          </a:xfrm>
          <a:prstGeom prst="rect">
            <a:avLst/>
          </a:prstGeom>
          <a:noFill/>
          <a:ln w="9525">
            <a:noFill/>
            <a:miter lim="800000"/>
            <a:headEnd/>
            <a:tailEnd/>
          </a:ln>
        </p:spPr>
        <p:txBody>
          <a:bodyPr anchor="ctr"/>
          <a:lstStyle/>
          <a:p>
            <a:pPr marL="571500" indent="-571500" algn="ctr">
              <a:buFont typeface="Wingdings" panose="05000000000000000000" pitchFamily="2" charset="2"/>
              <a:buChar char="n"/>
              <a:defRPr/>
            </a:pPr>
            <a:r>
              <a:rPr lang="ja-JP" altLang="en-US" sz="3200" dirty="0">
                <a:solidFill>
                  <a:schemeClr val="tx2">
                    <a:lumMod val="60000"/>
                    <a:lumOff val="40000"/>
                  </a:schemeClr>
                </a:solidFill>
                <a:latin typeface="HGS創英角ｺﾞｼｯｸUB" pitchFamily="50" charset="-128"/>
                <a:ea typeface="HGS創英角ｺﾞｼｯｸUB" pitchFamily="50" charset="-128"/>
                <a:cs typeface="+mj-cs"/>
              </a:rPr>
              <a:t>ワクチンの効果</a:t>
            </a:r>
          </a:p>
        </p:txBody>
      </p:sp>
      <p:cxnSp>
        <p:nvCxnSpPr>
          <p:cNvPr id="12" name="直線コネクタ 11">
            <a:extLst>
              <a:ext uri="{FF2B5EF4-FFF2-40B4-BE49-F238E27FC236}">
                <a16:creationId xmlns:a16="http://schemas.microsoft.com/office/drawing/2014/main" id="{F197A494-9682-4E27-812F-08053631A697}"/>
              </a:ext>
            </a:extLst>
          </p:cNvPr>
          <p:cNvCxnSpPr>
            <a:cxnSpLocks/>
          </p:cNvCxnSpPr>
          <p:nvPr/>
        </p:nvCxnSpPr>
        <p:spPr>
          <a:xfrm>
            <a:off x="401638" y="1060450"/>
            <a:ext cx="8135937" cy="0"/>
          </a:xfrm>
          <a:prstGeom prst="line">
            <a:avLst/>
          </a:prstGeom>
          <a:ln w="41275" cmpd="sng"/>
        </p:spPr>
        <p:style>
          <a:lnRef idx="1">
            <a:schemeClr val="accent1"/>
          </a:lnRef>
          <a:fillRef idx="0">
            <a:schemeClr val="accent1"/>
          </a:fillRef>
          <a:effectRef idx="0">
            <a:schemeClr val="accent1"/>
          </a:effectRef>
          <a:fontRef idx="minor">
            <a:schemeClr val="tx1"/>
          </a:fontRef>
        </p:style>
      </p:cxnSp>
      <p:sp>
        <p:nvSpPr>
          <p:cNvPr id="13" name="タイトル 1">
            <a:extLst>
              <a:ext uri="{FF2B5EF4-FFF2-40B4-BE49-F238E27FC236}">
                <a16:creationId xmlns:a16="http://schemas.microsoft.com/office/drawing/2014/main" id="{5F3CAB70-2765-41E8-ACC7-5D89A93239DD}"/>
              </a:ext>
            </a:extLst>
          </p:cNvPr>
          <p:cNvSpPr txBox="1">
            <a:spLocks/>
          </p:cNvSpPr>
          <p:nvPr/>
        </p:nvSpPr>
        <p:spPr bwMode="auto">
          <a:xfrm>
            <a:off x="492919" y="1950309"/>
            <a:ext cx="8158162" cy="4418012"/>
          </a:xfrm>
          <a:prstGeom prst="rect">
            <a:avLst/>
          </a:prstGeom>
          <a:noFill/>
          <a:ln w="9525">
            <a:noFill/>
            <a:miter lim="800000"/>
            <a:headEnd/>
            <a:tailEnd/>
          </a:ln>
        </p:spPr>
        <p:txBody>
          <a:bodyPr anchor="ctr"/>
          <a:lstStyle/>
          <a:p>
            <a:pPr>
              <a:lnSpc>
                <a:spcPts val="3300"/>
              </a:lnSpc>
              <a:defRPr/>
            </a:pPr>
            <a:r>
              <a:rPr lang="ja-JP" altLang="en-US" sz="2000" dirty="0">
                <a:solidFill>
                  <a:srgbClr val="002060"/>
                </a:solidFill>
                <a:latin typeface="Yu Gothic Medium" panose="020B0500000000000000" pitchFamily="50" charset="-128"/>
                <a:ea typeface="Yu Gothic Medium" panose="020B0500000000000000" pitchFamily="50" charset="-128"/>
                <a:cs typeface="+mj-cs"/>
              </a:rPr>
              <a:t>例えば・・・</a:t>
            </a:r>
            <a:endParaRPr lang="en-US" altLang="ja-JP" sz="2000" dirty="0">
              <a:solidFill>
                <a:srgbClr val="002060"/>
              </a:solidFill>
              <a:latin typeface="Yu Gothic Medium" panose="020B0500000000000000" pitchFamily="50" charset="-128"/>
              <a:ea typeface="Yu Gothic Medium" panose="020B0500000000000000" pitchFamily="50" charset="-128"/>
              <a:cs typeface="+mj-cs"/>
            </a:endParaRPr>
          </a:p>
          <a:p>
            <a:pPr>
              <a:lnSpc>
                <a:spcPts val="3300"/>
              </a:lnSpc>
              <a:defRPr/>
            </a:pPr>
            <a:r>
              <a:rPr lang="ja-JP" altLang="en-US" sz="2000" dirty="0">
                <a:solidFill>
                  <a:srgbClr val="002060"/>
                </a:solidFill>
                <a:latin typeface="Yu Gothic Medium" panose="020B0500000000000000" pitchFamily="50" charset="-128"/>
                <a:ea typeface="Yu Gothic Medium" panose="020B0500000000000000" pitchFamily="50" charset="-128"/>
                <a:cs typeface="+mj-cs"/>
              </a:rPr>
              <a:t>◆麻疹や風疹のワクチン</a:t>
            </a:r>
            <a:endParaRPr lang="en-US" altLang="ja-JP" sz="2000" dirty="0">
              <a:solidFill>
                <a:srgbClr val="002060"/>
              </a:solidFill>
              <a:latin typeface="Yu Gothic Medium" panose="020B0500000000000000" pitchFamily="50" charset="-128"/>
              <a:ea typeface="Yu Gothic Medium" panose="020B0500000000000000" pitchFamily="50" charset="-128"/>
              <a:cs typeface="+mj-cs"/>
            </a:endParaRPr>
          </a:p>
          <a:p>
            <a:pPr>
              <a:lnSpc>
                <a:spcPts val="3300"/>
              </a:lnSpc>
              <a:defRPr/>
            </a:pPr>
            <a:r>
              <a:rPr lang="en-US" altLang="ja-JP" sz="2000" dirty="0">
                <a:solidFill>
                  <a:srgbClr val="002060"/>
                </a:solidFill>
                <a:latin typeface="Yu Gothic Medium" panose="020B0500000000000000" pitchFamily="50" charset="-128"/>
                <a:ea typeface="Yu Gothic Medium" panose="020B0500000000000000" pitchFamily="50" charset="-128"/>
                <a:cs typeface="+mj-cs"/>
              </a:rPr>
              <a:t>1</a:t>
            </a:r>
            <a:r>
              <a:rPr lang="ja-JP" altLang="en-US" sz="2000" dirty="0">
                <a:solidFill>
                  <a:srgbClr val="002060"/>
                </a:solidFill>
                <a:latin typeface="Yu Gothic Medium" panose="020B0500000000000000" pitchFamily="50" charset="-128"/>
                <a:ea typeface="Yu Gothic Medium" panose="020B0500000000000000" pitchFamily="50" charset="-128"/>
                <a:cs typeface="+mj-cs"/>
              </a:rPr>
              <a:t>歳以上で</a:t>
            </a:r>
            <a:r>
              <a:rPr lang="en-US" altLang="ja-JP" sz="2000" dirty="0">
                <a:solidFill>
                  <a:srgbClr val="002060"/>
                </a:solidFill>
                <a:latin typeface="Yu Gothic Medium" panose="020B0500000000000000" pitchFamily="50" charset="-128"/>
                <a:ea typeface="Yu Gothic Medium" panose="020B0500000000000000" pitchFamily="50" charset="-128"/>
                <a:cs typeface="+mj-cs"/>
              </a:rPr>
              <a:t>2</a:t>
            </a:r>
            <a:r>
              <a:rPr lang="ja-JP" altLang="en-US" sz="2000" dirty="0">
                <a:solidFill>
                  <a:srgbClr val="002060"/>
                </a:solidFill>
                <a:latin typeface="Yu Gothic Medium" panose="020B0500000000000000" pitchFamily="50" charset="-128"/>
                <a:ea typeface="Yu Gothic Medium" panose="020B0500000000000000" pitchFamily="50" charset="-128"/>
                <a:cs typeface="+mj-cs"/>
              </a:rPr>
              <a:t>回接種することによりほとんどの人が免疫を獲得することができ、感染を防ぐことができる</a:t>
            </a:r>
            <a:endParaRPr lang="en-US" altLang="ja-JP" sz="2000" dirty="0">
              <a:solidFill>
                <a:srgbClr val="002060"/>
              </a:solidFill>
              <a:latin typeface="Yu Gothic Medium" panose="020B0500000000000000" pitchFamily="50" charset="-128"/>
              <a:ea typeface="Yu Gothic Medium" panose="020B0500000000000000" pitchFamily="50" charset="-128"/>
              <a:cs typeface="+mj-cs"/>
            </a:endParaRPr>
          </a:p>
          <a:p>
            <a:pPr>
              <a:lnSpc>
                <a:spcPts val="3300"/>
              </a:lnSpc>
              <a:defRPr/>
            </a:pPr>
            <a:r>
              <a:rPr lang="ja-JP" altLang="en-US" sz="2000" dirty="0">
                <a:solidFill>
                  <a:srgbClr val="002060"/>
                </a:solidFill>
                <a:latin typeface="Yu Gothic Medium" panose="020B0500000000000000" pitchFamily="50" charset="-128"/>
                <a:ea typeface="Yu Gothic Medium" panose="020B0500000000000000" pitchFamily="50" charset="-128"/>
                <a:cs typeface="+mj-cs"/>
              </a:rPr>
              <a:t>◆インフルエンザのワクチンは</a:t>
            </a:r>
            <a:endParaRPr lang="en-US" altLang="ja-JP" sz="2000" dirty="0">
              <a:solidFill>
                <a:srgbClr val="002060"/>
              </a:solidFill>
              <a:latin typeface="Yu Gothic Medium" panose="020B0500000000000000" pitchFamily="50" charset="-128"/>
              <a:ea typeface="Yu Gothic Medium" panose="020B0500000000000000" pitchFamily="50" charset="-128"/>
              <a:cs typeface="+mj-cs"/>
            </a:endParaRPr>
          </a:p>
          <a:p>
            <a:pPr>
              <a:lnSpc>
                <a:spcPts val="3300"/>
              </a:lnSpc>
              <a:defRPr/>
            </a:pPr>
            <a:r>
              <a:rPr lang="ja-JP" altLang="en-US" sz="2000" dirty="0">
                <a:solidFill>
                  <a:srgbClr val="002060"/>
                </a:solidFill>
                <a:latin typeface="Yu Gothic Medium" panose="020B0500000000000000" pitchFamily="50" charset="-128"/>
                <a:ea typeface="Yu Gothic Medium" panose="020B0500000000000000" pitchFamily="50" charset="-128"/>
                <a:cs typeface="+mj-cs"/>
              </a:rPr>
              <a:t>個人単位でみると接種しても感染する人はいる。</a:t>
            </a:r>
            <a:endParaRPr lang="en-US" altLang="ja-JP" sz="2000" dirty="0">
              <a:solidFill>
                <a:srgbClr val="002060"/>
              </a:solidFill>
              <a:latin typeface="Yu Gothic Medium" panose="020B0500000000000000" pitchFamily="50" charset="-128"/>
              <a:ea typeface="Yu Gothic Medium" panose="020B0500000000000000" pitchFamily="50" charset="-128"/>
              <a:cs typeface="+mj-cs"/>
            </a:endParaRPr>
          </a:p>
          <a:p>
            <a:pPr>
              <a:lnSpc>
                <a:spcPts val="3300"/>
              </a:lnSpc>
              <a:defRPr/>
            </a:pPr>
            <a:r>
              <a:rPr lang="ja-JP" altLang="en-US" sz="2000" dirty="0">
                <a:solidFill>
                  <a:srgbClr val="002060"/>
                </a:solidFill>
                <a:latin typeface="Yu Gothic Medium" panose="020B0500000000000000" pitchFamily="50" charset="-128"/>
                <a:ea typeface="Yu Gothic Medium" panose="020B0500000000000000" pitchFamily="50" charset="-128"/>
                <a:cs typeface="+mj-cs"/>
              </a:rPr>
              <a:t>しかし、社会単位でみると、発症予防や重症化予防の効果があると考えられている。</a:t>
            </a:r>
          </a:p>
          <a:p>
            <a:pPr>
              <a:lnSpc>
                <a:spcPts val="4700"/>
              </a:lnSpc>
              <a:defRPr/>
            </a:pPr>
            <a:endParaRPr lang="en-US" altLang="ja-JP" sz="2800" dirty="0">
              <a:solidFill>
                <a:srgbClr val="002060"/>
              </a:solidFill>
              <a:latin typeface="Meiryo UI" panose="020B0604030504040204" pitchFamily="50" charset="-128"/>
              <a:ea typeface="Meiryo UI" panose="020B0604030504040204" pitchFamily="50" charset="-128"/>
              <a:cs typeface="+mj-cs"/>
            </a:endParaRPr>
          </a:p>
        </p:txBody>
      </p:sp>
      <p:sp>
        <p:nvSpPr>
          <p:cNvPr id="6" name="フッター プレースホルダー 5">
            <a:extLst>
              <a:ext uri="{FF2B5EF4-FFF2-40B4-BE49-F238E27FC236}">
                <a16:creationId xmlns:a16="http://schemas.microsoft.com/office/drawing/2014/main" id="{67D269B0-F03A-479F-B552-CE4A6E0F4F90}"/>
              </a:ext>
            </a:extLst>
          </p:cNvPr>
          <p:cNvSpPr>
            <a:spLocks noGrp="1"/>
          </p:cNvSpPr>
          <p:nvPr>
            <p:ph type="ftr" sz="quarter" idx="11"/>
          </p:nvPr>
        </p:nvSpPr>
        <p:spPr/>
        <p:txBody>
          <a:body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7" name="コンテンツ プレースホルダ 2">
            <a:extLst>
              <a:ext uri="{FF2B5EF4-FFF2-40B4-BE49-F238E27FC236}">
                <a16:creationId xmlns:a16="http://schemas.microsoft.com/office/drawing/2014/main" id="{95D38A3E-AA3C-4B0D-85DC-679660BD839A}"/>
              </a:ext>
            </a:extLst>
          </p:cNvPr>
          <p:cNvSpPr txBox="1">
            <a:spLocks/>
          </p:cNvSpPr>
          <p:nvPr/>
        </p:nvSpPr>
        <p:spPr bwMode="auto">
          <a:xfrm>
            <a:off x="185600" y="1556792"/>
            <a:ext cx="10272557" cy="122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Tx/>
              <a:buNone/>
            </a:pPr>
            <a:r>
              <a:rPr lang="ja-JP" altLang="en-US" sz="2400" dirty="0">
                <a:solidFill>
                  <a:srgbClr val="FF0066"/>
                </a:solidFill>
                <a:latin typeface="HGPｺﾞｼｯｸE" panose="020B0900000000000000" pitchFamily="34" charset="-128"/>
                <a:ea typeface="HGPｺﾞｼｯｸE" panose="020B0900000000000000" pitchFamily="34" charset="-128"/>
              </a:rPr>
              <a:t>ワクチンの種類により効果の得られ方や持続期間等に違いがある</a:t>
            </a:r>
            <a:endParaRPr lang="en-US" altLang="ja-JP" sz="2400" dirty="0">
              <a:solidFill>
                <a:srgbClr val="FF0066"/>
              </a:solidFill>
              <a:latin typeface="HGPｺﾞｼｯｸE" panose="020B0900000000000000" pitchFamily="34" charset="-128"/>
              <a:ea typeface="HGPｺﾞｼｯｸE" panose="020B0900000000000000"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C5066300-F749-4554-A816-BB464A0FF11F}"/>
              </a:ext>
            </a:extLst>
          </p:cNvPr>
          <p:cNvSpPr txBox="1">
            <a:spLocks/>
          </p:cNvSpPr>
          <p:nvPr/>
        </p:nvSpPr>
        <p:spPr bwMode="auto">
          <a:xfrm>
            <a:off x="-1205922" y="193676"/>
            <a:ext cx="6527800" cy="936625"/>
          </a:xfrm>
          <a:prstGeom prst="rect">
            <a:avLst/>
          </a:prstGeom>
          <a:noFill/>
          <a:ln w="9525">
            <a:noFill/>
            <a:miter lim="800000"/>
            <a:headEnd/>
            <a:tailEnd/>
          </a:ln>
        </p:spPr>
        <p:txBody>
          <a:bodyPr anchor="ctr"/>
          <a:lstStyle/>
          <a:p>
            <a:pPr marL="571500" indent="-571500" algn="ctr">
              <a:buFont typeface="Wingdings" panose="05000000000000000000" pitchFamily="2" charset="2"/>
              <a:buChar char="n"/>
              <a:defRPr/>
            </a:pPr>
            <a:r>
              <a:rPr lang="ja-JP" altLang="en-US" sz="3200" dirty="0">
                <a:solidFill>
                  <a:schemeClr val="tx2">
                    <a:lumMod val="60000"/>
                    <a:lumOff val="40000"/>
                  </a:schemeClr>
                </a:solidFill>
                <a:latin typeface="HGS創英角ｺﾞｼｯｸUB" pitchFamily="50" charset="-128"/>
                <a:ea typeface="HGS創英角ｺﾞｼｯｸUB" pitchFamily="50" charset="-128"/>
                <a:cs typeface="+mj-cs"/>
              </a:rPr>
              <a:t>副反応とは？</a:t>
            </a:r>
          </a:p>
        </p:txBody>
      </p:sp>
      <p:cxnSp>
        <p:nvCxnSpPr>
          <p:cNvPr id="12" name="直線コネクタ 11">
            <a:extLst>
              <a:ext uri="{FF2B5EF4-FFF2-40B4-BE49-F238E27FC236}">
                <a16:creationId xmlns:a16="http://schemas.microsoft.com/office/drawing/2014/main" id="{F197A494-9682-4E27-812F-08053631A697}"/>
              </a:ext>
            </a:extLst>
          </p:cNvPr>
          <p:cNvCxnSpPr>
            <a:cxnSpLocks/>
          </p:cNvCxnSpPr>
          <p:nvPr/>
        </p:nvCxnSpPr>
        <p:spPr>
          <a:xfrm>
            <a:off x="401638" y="1060450"/>
            <a:ext cx="8135937" cy="0"/>
          </a:xfrm>
          <a:prstGeom prst="line">
            <a:avLst/>
          </a:prstGeom>
          <a:ln w="41275" cmpd="sng"/>
        </p:spPr>
        <p:style>
          <a:lnRef idx="1">
            <a:schemeClr val="accent1"/>
          </a:lnRef>
          <a:fillRef idx="0">
            <a:schemeClr val="accent1"/>
          </a:fillRef>
          <a:effectRef idx="0">
            <a:schemeClr val="accent1"/>
          </a:effectRef>
          <a:fontRef idx="minor">
            <a:schemeClr val="tx1"/>
          </a:fontRef>
        </p:style>
      </p:cxnSp>
      <p:sp>
        <p:nvSpPr>
          <p:cNvPr id="13" name="タイトル 1">
            <a:extLst>
              <a:ext uri="{FF2B5EF4-FFF2-40B4-BE49-F238E27FC236}">
                <a16:creationId xmlns:a16="http://schemas.microsoft.com/office/drawing/2014/main" id="{5F3CAB70-2765-41E8-ACC7-5D89A93239DD}"/>
              </a:ext>
            </a:extLst>
          </p:cNvPr>
          <p:cNvSpPr txBox="1">
            <a:spLocks/>
          </p:cNvSpPr>
          <p:nvPr/>
        </p:nvSpPr>
        <p:spPr bwMode="auto">
          <a:xfrm>
            <a:off x="492919" y="2324874"/>
            <a:ext cx="8158162" cy="2274189"/>
          </a:xfrm>
          <a:prstGeom prst="rect">
            <a:avLst/>
          </a:prstGeom>
          <a:noFill/>
          <a:ln w="9525">
            <a:noFill/>
            <a:miter lim="800000"/>
            <a:headEnd/>
            <a:tailEnd/>
          </a:ln>
        </p:spPr>
        <p:txBody>
          <a:bodyPr anchor="ctr"/>
          <a:lstStyle/>
          <a:p>
            <a:pPr>
              <a:lnSpc>
                <a:spcPts val="3300"/>
              </a:lnSpc>
              <a:defRPr/>
            </a:pPr>
            <a:r>
              <a:rPr lang="ja-JP" altLang="en-US" sz="2000" dirty="0">
                <a:solidFill>
                  <a:srgbClr val="002060"/>
                </a:solidFill>
                <a:latin typeface="Yu Gothic Medium" panose="020B0500000000000000" pitchFamily="50" charset="-128"/>
                <a:ea typeface="Yu Gothic Medium" panose="020B0500000000000000" pitchFamily="50" charset="-128"/>
                <a:cs typeface="+mj-cs"/>
              </a:rPr>
              <a:t>一般的な副反応としては、腫れる、赤くなる、しこりができる、痛みがある、熱が出るなどがある。</a:t>
            </a:r>
            <a:endParaRPr lang="en-US" altLang="ja-JP" sz="2000" dirty="0">
              <a:solidFill>
                <a:srgbClr val="002060"/>
              </a:solidFill>
              <a:latin typeface="Yu Gothic Medium" panose="020B0500000000000000" pitchFamily="50" charset="-128"/>
              <a:ea typeface="Yu Gothic Medium" panose="020B0500000000000000" pitchFamily="50" charset="-128"/>
              <a:cs typeface="+mj-cs"/>
            </a:endParaRPr>
          </a:p>
          <a:p>
            <a:pPr>
              <a:lnSpc>
                <a:spcPts val="3300"/>
              </a:lnSpc>
              <a:defRPr/>
            </a:pPr>
            <a:r>
              <a:rPr lang="ja-JP" altLang="en-US" sz="2000" dirty="0">
                <a:solidFill>
                  <a:srgbClr val="002060"/>
                </a:solidFill>
                <a:latin typeface="Yu Gothic Medium" panose="020B0500000000000000" pitchFamily="50" charset="-128"/>
                <a:ea typeface="Yu Gothic Medium" panose="020B0500000000000000" pitchFamily="50" charset="-128"/>
                <a:cs typeface="+mj-cs"/>
              </a:rPr>
              <a:t>重篤なものとしてはアナフィラキシー症状がある。</a:t>
            </a:r>
            <a:endParaRPr lang="en-US" altLang="ja-JP" sz="2000" dirty="0">
              <a:solidFill>
                <a:srgbClr val="002060"/>
              </a:solidFill>
              <a:latin typeface="Yu Gothic Medium" panose="020B0500000000000000" pitchFamily="50" charset="-128"/>
              <a:ea typeface="Yu Gothic Medium" panose="020B0500000000000000" pitchFamily="50" charset="-128"/>
              <a:cs typeface="+mj-cs"/>
            </a:endParaRPr>
          </a:p>
          <a:p>
            <a:pPr>
              <a:lnSpc>
                <a:spcPts val="3300"/>
              </a:lnSpc>
              <a:defRPr/>
            </a:pPr>
            <a:endParaRPr lang="ja-JP" altLang="en-US" sz="2000" dirty="0">
              <a:solidFill>
                <a:srgbClr val="002060"/>
              </a:solidFill>
              <a:latin typeface="Yu Gothic Medium" panose="020B0500000000000000" pitchFamily="50" charset="-128"/>
              <a:ea typeface="Yu Gothic Medium" panose="020B0500000000000000" pitchFamily="50" charset="-128"/>
              <a:cs typeface="+mj-cs"/>
            </a:endParaRPr>
          </a:p>
          <a:p>
            <a:pPr>
              <a:lnSpc>
                <a:spcPts val="3300"/>
              </a:lnSpc>
              <a:defRPr/>
            </a:pPr>
            <a:r>
              <a:rPr lang="ja-JP" altLang="en-US" sz="2400" b="1" dirty="0">
                <a:solidFill>
                  <a:srgbClr val="002060"/>
                </a:solidFill>
                <a:latin typeface="Yu Gothic Medium" panose="020B0500000000000000" pitchFamily="50" charset="-128"/>
                <a:ea typeface="Yu Gothic Medium" panose="020B0500000000000000" pitchFamily="50" charset="-128"/>
                <a:cs typeface="+mj-cs"/>
              </a:rPr>
              <a:t>どんなワクチンでも副反応は起こる可能性があります。</a:t>
            </a:r>
          </a:p>
          <a:p>
            <a:pPr>
              <a:lnSpc>
                <a:spcPts val="3300"/>
              </a:lnSpc>
              <a:defRPr/>
            </a:pPr>
            <a:endParaRPr lang="en-US" altLang="ja-JP" sz="2800" dirty="0">
              <a:solidFill>
                <a:srgbClr val="002060"/>
              </a:solidFill>
              <a:latin typeface="Meiryo UI" panose="020B0604030504040204" pitchFamily="50" charset="-128"/>
              <a:ea typeface="Meiryo UI" panose="020B0604030504040204" pitchFamily="50" charset="-128"/>
              <a:cs typeface="+mj-cs"/>
            </a:endParaRPr>
          </a:p>
        </p:txBody>
      </p:sp>
      <p:sp>
        <p:nvSpPr>
          <p:cNvPr id="6" name="フッター プレースホルダー 5">
            <a:extLst>
              <a:ext uri="{FF2B5EF4-FFF2-40B4-BE49-F238E27FC236}">
                <a16:creationId xmlns:a16="http://schemas.microsoft.com/office/drawing/2014/main" id="{67D269B0-F03A-479F-B552-CE4A6E0F4F90}"/>
              </a:ext>
            </a:extLst>
          </p:cNvPr>
          <p:cNvSpPr>
            <a:spLocks noGrp="1"/>
          </p:cNvSpPr>
          <p:nvPr>
            <p:ph type="ftr" sz="quarter" idx="11"/>
          </p:nvPr>
        </p:nvSpPr>
        <p:spPr/>
        <p:txBody>
          <a:bodyPr/>
          <a:lstStyle/>
          <a:p>
            <a:pPr>
              <a:defRPr/>
            </a:pPr>
            <a:r>
              <a:rPr lang="en-US" altLang="ja-JP"/>
              <a:t>copyright(c)2021</a:t>
            </a:r>
            <a:r>
              <a:rPr lang="ja-JP" altLang="en-US"/>
              <a:t>サクセスフルエイジングサポート</a:t>
            </a:r>
            <a:r>
              <a:rPr lang="en-US" altLang="ja-JP"/>
              <a:t>All Right Reserved</a:t>
            </a:r>
            <a:endParaRPr lang="ja-JP" altLang="en-US"/>
          </a:p>
        </p:txBody>
      </p:sp>
      <p:sp>
        <p:nvSpPr>
          <p:cNvPr id="7" name="コンテンツ プレースホルダ 2">
            <a:extLst>
              <a:ext uri="{FF2B5EF4-FFF2-40B4-BE49-F238E27FC236}">
                <a16:creationId xmlns:a16="http://schemas.microsoft.com/office/drawing/2014/main" id="{95D38A3E-AA3C-4B0D-85DC-679660BD839A}"/>
              </a:ext>
            </a:extLst>
          </p:cNvPr>
          <p:cNvSpPr txBox="1">
            <a:spLocks/>
          </p:cNvSpPr>
          <p:nvPr/>
        </p:nvSpPr>
        <p:spPr bwMode="auto">
          <a:xfrm>
            <a:off x="401638" y="1566217"/>
            <a:ext cx="10272557" cy="5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Tx/>
              <a:buNone/>
            </a:pPr>
            <a:r>
              <a:rPr lang="ja-JP" altLang="en-US" sz="2400" dirty="0">
                <a:solidFill>
                  <a:srgbClr val="FF0066"/>
                </a:solidFill>
                <a:latin typeface="HGPｺﾞｼｯｸE" panose="020B0900000000000000" pitchFamily="34" charset="-128"/>
                <a:ea typeface="HGPｺﾞｼｯｸE" panose="020B0900000000000000" pitchFamily="34" charset="-128"/>
              </a:rPr>
              <a:t>ワクチン接種により、免疫獲得以外に起こる生体反応の種類</a:t>
            </a:r>
            <a:endParaRPr lang="en-US" altLang="ja-JP" sz="2400" dirty="0">
              <a:solidFill>
                <a:srgbClr val="FF0066"/>
              </a:solidFill>
              <a:latin typeface="HGPｺﾞｼｯｸE" panose="020B0900000000000000" pitchFamily="34" charset="-128"/>
              <a:ea typeface="HGPｺﾞｼｯｸE" panose="020B0900000000000000" pitchFamily="34" charset="-128"/>
            </a:endParaRPr>
          </a:p>
        </p:txBody>
      </p:sp>
      <p:pic>
        <p:nvPicPr>
          <p:cNvPr id="8" name="図 7">
            <a:extLst>
              <a:ext uri="{FF2B5EF4-FFF2-40B4-BE49-F238E27FC236}">
                <a16:creationId xmlns:a16="http://schemas.microsoft.com/office/drawing/2014/main" id="{3FA1A95A-8C75-4BF8-BF3B-213BA3A59168}"/>
              </a:ext>
            </a:extLst>
          </p:cNvPr>
          <p:cNvPicPr/>
          <p:nvPr/>
        </p:nvPicPr>
        <p:blipFill rotWithShape="1">
          <a:blip r:embed="rId3" cstate="print">
            <a:extLst>
              <a:ext uri="{28A0092B-C50C-407E-A947-70E740481C1C}">
                <a14:useLocalDpi xmlns:a14="http://schemas.microsoft.com/office/drawing/2010/main" val="0"/>
              </a:ext>
            </a:extLst>
          </a:blip>
          <a:srcRect l="23101" t="52776" r="56845" b="10603"/>
          <a:stretch/>
        </p:blipFill>
        <p:spPr bwMode="auto">
          <a:xfrm>
            <a:off x="3635896" y="4639772"/>
            <a:ext cx="1369705" cy="1716578"/>
          </a:xfrm>
          <a:prstGeom prst="rect">
            <a:avLst/>
          </a:prstGeom>
          <a:noFill/>
          <a:ln>
            <a:noFill/>
          </a:ln>
          <a:extLst>
            <a:ext uri="{53640926-AAD7-44D8-BBD7-CCE9431645EC}">
              <a14:shadowObscured xmlns:a14="http://schemas.microsoft.com/office/drawing/2010/main"/>
            </a:ext>
          </a:extLst>
        </p:spPr>
      </p:pic>
      <p:pic>
        <p:nvPicPr>
          <p:cNvPr id="9" name="図 8">
            <a:extLst>
              <a:ext uri="{FF2B5EF4-FFF2-40B4-BE49-F238E27FC236}">
                <a16:creationId xmlns:a16="http://schemas.microsoft.com/office/drawing/2014/main" id="{5A12FD12-E51A-4201-93B0-9A662AFA7B0B}"/>
              </a:ext>
            </a:extLst>
          </p:cNvPr>
          <p:cNvPicPr/>
          <p:nvPr/>
        </p:nvPicPr>
        <p:blipFill rotWithShape="1">
          <a:blip r:embed="rId4" cstate="print">
            <a:extLst>
              <a:ext uri="{28A0092B-C50C-407E-A947-70E740481C1C}">
                <a14:useLocalDpi xmlns:a14="http://schemas.microsoft.com/office/drawing/2010/main" val="0"/>
              </a:ext>
            </a:extLst>
          </a:blip>
          <a:srcRect l="73361" t="10054" r="7091" b="54398"/>
          <a:stretch/>
        </p:blipFill>
        <p:spPr bwMode="auto">
          <a:xfrm>
            <a:off x="5912009" y="4558355"/>
            <a:ext cx="1369705" cy="1716578"/>
          </a:xfrm>
          <a:prstGeom prst="rect">
            <a:avLst/>
          </a:prstGeom>
          <a:noFill/>
          <a:ln>
            <a:noFill/>
          </a:ln>
          <a:extLst>
            <a:ext uri="{53640926-AAD7-44D8-BBD7-CCE9431645EC}">
              <a14:shadowObscured xmlns:a14="http://schemas.microsoft.com/office/drawing/2010/main"/>
            </a:ext>
          </a:extLst>
        </p:spPr>
      </p:pic>
      <p:pic>
        <p:nvPicPr>
          <p:cNvPr id="10" name="図 9">
            <a:extLst>
              <a:ext uri="{FF2B5EF4-FFF2-40B4-BE49-F238E27FC236}">
                <a16:creationId xmlns:a16="http://schemas.microsoft.com/office/drawing/2014/main" id="{12EC1665-883B-47F8-A4DC-66EF60050DD7}"/>
              </a:ext>
            </a:extLst>
          </p:cNvPr>
          <p:cNvPicPr/>
          <p:nvPr/>
        </p:nvPicPr>
        <p:blipFill rotWithShape="1">
          <a:blip r:embed="rId5" cstate="print">
            <a:extLst>
              <a:ext uri="{28A0092B-C50C-407E-A947-70E740481C1C}">
                <a14:useLocalDpi xmlns:a14="http://schemas.microsoft.com/office/drawing/2010/main" val="0"/>
              </a:ext>
            </a:extLst>
          </a:blip>
          <a:srcRect l="24369" t="6104" r="58116" b="54425"/>
          <a:stretch/>
        </p:blipFill>
        <p:spPr bwMode="auto">
          <a:xfrm>
            <a:off x="1460806" y="4358732"/>
            <a:ext cx="1311587" cy="20533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58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722C16F-EFDE-4EA5-BF0C-229E921A4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353" y="476672"/>
            <a:ext cx="8850071" cy="5904656"/>
          </a:xfrm>
          <a:prstGeom prst="rect">
            <a:avLst/>
          </a:prstGeom>
        </p:spPr>
      </p:pic>
      <p:sp>
        <p:nvSpPr>
          <p:cNvPr id="22531" name="フッター プレースホルダー 2">
            <a:extLst>
              <a:ext uri="{FF2B5EF4-FFF2-40B4-BE49-F238E27FC236}">
                <a16:creationId xmlns:a16="http://schemas.microsoft.com/office/drawing/2014/main" id="{DFCC150E-FFD5-4985-9864-3A9AD3752F8B}"/>
              </a:ext>
            </a:extLst>
          </p:cNvPr>
          <p:cNvSpPr>
            <a:spLocks noGrp="1" noChangeArrowheads="1"/>
          </p:cNvSpPr>
          <p:nvPr>
            <p:ph type="ftr" sz="quarter" idx="11"/>
          </p:nvPr>
        </p:nvSpPr>
        <p:spPr bwMode="auto">
          <a:xfrm>
            <a:off x="2484438" y="6448425"/>
            <a:ext cx="4535487"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FontTx/>
              <a:buNone/>
            </a:pPr>
            <a:r>
              <a:rPr lang="en-US" altLang="ja-JP" sz="1200">
                <a:solidFill>
                  <a:srgbClr val="898989"/>
                </a:solidFill>
              </a:rPr>
              <a:t>copyright(c)2021</a:t>
            </a:r>
            <a:r>
              <a:rPr lang="ja-JP" altLang="en-US" sz="1200">
                <a:solidFill>
                  <a:srgbClr val="898989"/>
                </a:solidFill>
              </a:rPr>
              <a:t>サクセスフルエイジングサポート</a:t>
            </a:r>
            <a:r>
              <a:rPr lang="en-US" altLang="ja-JP" sz="1200">
                <a:solidFill>
                  <a:srgbClr val="898989"/>
                </a:solidFill>
              </a:rPr>
              <a:t>All Right Reserved</a:t>
            </a:r>
            <a:endParaRPr lang="ja-JP" altLang="en-US" sz="1200">
              <a:solidFill>
                <a:srgbClr val="898989"/>
              </a:solidFill>
            </a:endParaRPr>
          </a:p>
        </p:txBody>
      </p:sp>
      <p:sp>
        <p:nvSpPr>
          <p:cNvPr id="7" name="正方形/長方形 6">
            <a:extLst>
              <a:ext uri="{FF2B5EF4-FFF2-40B4-BE49-F238E27FC236}">
                <a16:creationId xmlns:a16="http://schemas.microsoft.com/office/drawing/2014/main" id="{A5DBA83C-BA75-4AB5-B727-5F106EB7B1E5}"/>
              </a:ext>
            </a:extLst>
          </p:cNvPr>
          <p:cNvSpPr/>
          <p:nvPr/>
        </p:nvSpPr>
        <p:spPr>
          <a:xfrm>
            <a:off x="114300" y="2565400"/>
            <a:ext cx="9029700" cy="15113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3" name="タイトル 1">
            <a:extLst>
              <a:ext uri="{FF2B5EF4-FFF2-40B4-BE49-F238E27FC236}">
                <a16:creationId xmlns:a16="http://schemas.microsoft.com/office/drawing/2014/main" id="{BDC321E1-54C7-4221-AEE6-AD9B76DD1979}"/>
              </a:ext>
            </a:extLst>
          </p:cNvPr>
          <p:cNvSpPr>
            <a:spLocks noGrp="1"/>
          </p:cNvSpPr>
          <p:nvPr>
            <p:ph type="title"/>
          </p:nvPr>
        </p:nvSpPr>
        <p:spPr>
          <a:xfrm>
            <a:off x="395744" y="2644775"/>
            <a:ext cx="8493125" cy="1352550"/>
          </a:xfrm>
        </p:spPr>
        <p:txBody>
          <a:bodyPr/>
          <a:lstStyle/>
          <a:p>
            <a:r>
              <a:rPr lang="ja-JP" altLang="en-US" sz="3600" dirty="0">
                <a:solidFill>
                  <a:srgbClr val="002060"/>
                </a:solidFill>
                <a:latin typeface="HGS創英角ｺﾞｼｯｸUB" panose="020B0A00000000000000" pitchFamily="34" charset="-128"/>
                <a:ea typeface="HGS創英角ｺﾞｼｯｸUB" panose="020B0A00000000000000" pitchFamily="34" charset="-128"/>
              </a:rPr>
              <a:t>新型コロナワクチンについて</a:t>
            </a:r>
          </a:p>
        </p:txBody>
      </p:sp>
    </p:spTree>
    <p:extLst>
      <p:ext uri="{BB962C8B-B14F-4D97-AF65-F5344CB8AC3E}">
        <p14:creationId xmlns:p14="http://schemas.microsoft.com/office/powerpoint/2010/main" val="347143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BBA93EDC-78A7-4679-AAC9-9DA44ADB6018}"/>
              </a:ext>
            </a:extLst>
          </p:cNvPr>
          <p:cNvSpPr txBox="1">
            <a:spLocks/>
          </p:cNvSpPr>
          <p:nvPr/>
        </p:nvSpPr>
        <p:spPr bwMode="auto">
          <a:xfrm>
            <a:off x="255588" y="47625"/>
            <a:ext cx="9717012" cy="1149350"/>
          </a:xfrm>
          <a:prstGeom prst="rect">
            <a:avLst/>
          </a:prstGeom>
          <a:noFill/>
          <a:ln w="9525">
            <a:noFill/>
            <a:miter lim="800000"/>
            <a:headEnd/>
            <a:tailEnd/>
          </a:ln>
        </p:spPr>
        <p:txBody>
          <a:bodyPr lIns="91440" tIns="45720" rIns="91440" bIns="45720" anchor="ctr"/>
          <a:lstStyle/>
          <a:p>
            <a:pPr marL="571500" indent="-571500">
              <a:buFont typeface="Wingdings" panose="05000000000000000000" pitchFamily="2" charset="2"/>
              <a:buChar char="n"/>
              <a:defRPr/>
            </a:pPr>
            <a:r>
              <a:rPr lang="ja-JP" altLang="en-US" sz="3200">
                <a:solidFill>
                  <a:schemeClr val="tx2">
                    <a:lumMod val="60000"/>
                    <a:lumOff val="40000"/>
                  </a:schemeClr>
                </a:solidFill>
                <a:latin typeface="HGS創英角ｺﾞｼｯｸUB"/>
                <a:ea typeface="HGS創英角ｺﾞｼｯｸUB"/>
                <a:cs typeface="+mj-cs"/>
              </a:rPr>
              <a:t>新型コロナワクチン接種状況</a:t>
            </a:r>
            <a:r>
              <a:rPr lang="ja-JP" altLang="en-US" sz="2400">
                <a:solidFill>
                  <a:schemeClr val="tx2">
                    <a:lumMod val="60000"/>
                    <a:lumOff val="40000"/>
                  </a:schemeClr>
                </a:solidFill>
                <a:latin typeface="HGS創英角ｺﾞｼｯｸUB"/>
                <a:ea typeface="HGS創英角ｺﾞｼｯｸUB"/>
                <a:cs typeface="+mj-cs"/>
              </a:rPr>
              <a:t>（5月6日現在）</a:t>
            </a:r>
            <a:endParaRPr lang="en-US" altLang="ja-JP" sz="3200">
              <a:solidFill>
                <a:schemeClr val="tx2">
                  <a:lumMod val="60000"/>
                  <a:lumOff val="40000"/>
                </a:schemeClr>
              </a:solidFill>
              <a:latin typeface="HGS創英角ｺﾞｼｯｸUB"/>
              <a:ea typeface="HGS創英角ｺﾞｼｯｸUB"/>
              <a:cs typeface="+mj-cs"/>
            </a:endParaRPr>
          </a:p>
        </p:txBody>
      </p:sp>
      <p:sp>
        <p:nvSpPr>
          <p:cNvPr id="2" name="フッター プレースホルダー 1">
            <a:extLst>
              <a:ext uri="{FF2B5EF4-FFF2-40B4-BE49-F238E27FC236}">
                <a16:creationId xmlns:a16="http://schemas.microsoft.com/office/drawing/2014/main" id="{EF96A071-6FA1-41F4-AF9C-4A99DBA1D265}"/>
              </a:ext>
            </a:extLst>
          </p:cNvPr>
          <p:cNvSpPr>
            <a:spLocks noGrp="1"/>
          </p:cNvSpPr>
          <p:nvPr>
            <p:ph type="ftr" sz="quarter" idx="11"/>
          </p:nvPr>
        </p:nvSpPr>
        <p:spPr>
          <a:xfrm>
            <a:off x="2359025" y="6458653"/>
            <a:ext cx="4608513" cy="365125"/>
          </a:xfrm>
        </p:spPr>
        <p:txBody>
          <a:bodyPr/>
          <a:lstStyle/>
          <a:p>
            <a:pPr>
              <a:defRPr/>
            </a:pPr>
            <a:r>
              <a:rPr lang="en-US" altLang="ja-JP"/>
              <a:t>copyright(c)2021</a:t>
            </a:r>
            <a:r>
              <a:rPr lang="ja-JP" altLang="en-US"/>
              <a:t>サクセスフルエイジングサポート</a:t>
            </a:r>
            <a:r>
              <a:rPr lang="en-US" altLang="ja-JP"/>
              <a:t>All Right Reserved</a:t>
            </a:r>
            <a:endParaRPr lang="ja-JP" altLang="en-US" dirty="0"/>
          </a:p>
        </p:txBody>
      </p:sp>
      <p:cxnSp>
        <p:nvCxnSpPr>
          <p:cNvPr id="6" name="直線コネクタ 5">
            <a:extLst>
              <a:ext uri="{FF2B5EF4-FFF2-40B4-BE49-F238E27FC236}">
                <a16:creationId xmlns:a16="http://schemas.microsoft.com/office/drawing/2014/main" id="{56ABAF5A-6D70-4BCB-89E8-0BA69E15A1F1}"/>
              </a:ext>
            </a:extLst>
          </p:cNvPr>
          <p:cNvCxnSpPr>
            <a:cxnSpLocks/>
          </p:cNvCxnSpPr>
          <p:nvPr/>
        </p:nvCxnSpPr>
        <p:spPr>
          <a:xfrm>
            <a:off x="174625" y="981075"/>
            <a:ext cx="8501063" cy="0"/>
          </a:xfrm>
          <a:prstGeom prst="line">
            <a:avLst/>
          </a:prstGeom>
          <a:ln w="41275" cmpd="sng"/>
        </p:spPr>
        <p:style>
          <a:lnRef idx="1">
            <a:schemeClr val="accent1"/>
          </a:lnRef>
          <a:fillRef idx="0">
            <a:schemeClr val="accent1"/>
          </a:fillRef>
          <a:effectRef idx="0">
            <a:schemeClr val="accent1"/>
          </a:effectRef>
          <a:fontRef idx="minor">
            <a:schemeClr val="tx1"/>
          </a:fontRef>
        </p:style>
      </p:cxnSp>
      <p:graphicFrame>
        <p:nvGraphicFramePr>
          <p:cNvPr id="3" name="表 3">
            <a:extLst>
              <a:ext uri="{FF2B5EF4-FFF2-40B4-BE49-F238E27FC236}">
                <a16:creationId xmlns:a16="http://schemas.microsoft.com/office/drawing/2014/main" id="{17F3195B-38D8-4CE7-A1FB-DFFC5F1A519F}"/>
              </a:ext>
            </a:extLst>
          </p:cNvPr>
          <p:cNvGraphicFramePr>
            <a:graphicFrameLocks noGrp="1"/>
          </p:cNvGraphicFramePr>
          <p:nvPr>
            <p:extLst>
              <p:ext uri="{D42A27DB-BD31-4B8C-83A1-F6EECF244321}">
                <p14:modId xmlns:p14="http://schemas.microsoft.com/office/powerpoint/2010/main" val="543729165"/>
              </p:ext>
            </p:extLst>
          </p:nvPr>
        </p:nvGraphicFramePr>
        <p:xfrm>
          <a:off x="1484313" y="1598541"/>
          <a:ext cx="5905500" cy="3660917"/>
        </p:xfrm>
        <a:graphic>
          <a:graphicData uri="http://schemas.openxmlformats.org/drawingml/2006/table">
            <a:tbl>
              <a:tblPr firstRow="1" bandRow="1">
                <a:tableStyleId>{5C22544A-7EE6-4342-B048-85BDC9FD1C3A}</a:tableStyleId>
              </a:tblPr>
              <a:tblGrid>
                <a:gridCol w="2952750">
                  <a:extLst>
                    <a:ext uri="{9D8B030D-6E8A-4147-A177-3AD203B41FA5}">
                      <a16:colId xmlns:a16="http://schemas.microsoft.com/office/drawing/2014/main" val="20000"/>
                    </a:ext>
                  </a:extLst>
                </a:gridCol>
                <a:gridCol w="2952750">
                  <a:extLst>
                    <a:ext uri="{9D8B030D-6E8A-4147-A177-3AD203B41FA5}">
                      <a16:colId xmlns:a16="http://schemas.microsoft.com/office/drawing/2014/main" val="20001"/>
                    </a:ext>
                  </a:extLst>
                </a:gridCol>
              </a:tblGrid>
              <a:tr h="915291">
                <a:tc>
                  <a:txBody>
                    <a:bodyPr/>
                    <a:lstStyle/>
                    <a:p>
                      <a:pPr algn="ctr"/>
                      <a:r>
                        <a:rPr kumimoji="1" lang="ja-JP" altLang="en-US" sz="2000" dirty="0"/>
                        <a:t>接種対象者</a:t>
                      </a:r>
                    </a:p>
                  </a:txBody>
                  <a:tcPr marT="45707" marB="45707" anchor="ctr"/>
                </a:tc>
                <a:tc>
                  <a:txBody>
                    <a:bodyPr/>
                    <a:lstStyle/>
                    <a:p>
                      <a:pPr algn="ctr"/>
                      <a:r>
                        <a:rPr kumimoji="1" lang="ja-JP" altLang="en-US" sz="2000" dirty="0"/>
                        <a:t>接種回数（回）</a:t>
                      </a:r>
                    </a:p>
                  </a:txBody>
                  <a:tcPr marT="45707" marB="45707" anchor="ctr"/>
                </a:tc>
                <a:extLst>
                  <a:ext uri="{0D108BD9-81ED-4DB2-BD59-A6C34878D82A}">
                    <a16:rowId xmlns:a16="http://schemas.microsoft.com/office/drawing/2014/main" val="10000"/>
                  </a:ext>
                </a:extLst>
              </a:tr>
              <a:tr h="1372813">
                <a:tc>
                  <a:txBody>
                    <a:bodyPr/>
                    <a:lstStyle/>
                    <a:p>
                      <a:pPr algn="ctr"/>
                      <a:r>
                        <a:rPr kumimoji="1" lang="ja-JP" altLang="en-US" sz="2800" b="1" dirty="0">
                          <a:latin typeface="游ゴシック" panose="020B0400000000000000" pitchFamily="50" charset="-128"/>
                          <a:ea typeface="游ゴシック" panose="020B0400000000000000" pitchFamily="50" charset="-128"/>
                        </a:rPr>
                        <a:t>医療従事者</a:t>
                      </a:r>
                    </a:p>
                  </a:txBody>
                  <a:tcPr marT="45707" marB="45707" anchor="ctr"/>
                </a:tc>
                <a:tc>
                  <a:txBody>
                    <a:bodyPr/>
                    <a:lstStyle/>
                    <a:p>
                      <a:pPr lvl="0" algn="ctr">
                        <a:lnSpc>
                          <a:spcPct val="100000"/>
                        </a:lnSpc>
                        <a:spcBef>
                          <a:spcPts val="0"/>
                        </a:spcBef>
                        <a:spcAft>
                          <a:spcPts val="0"/>
                        </a:spcAft>
                        <a:buNone/>
                      </a:pPr>
                      <a:r>
                        <a:rPr lang="en-US" sz="3600" b="1" i="0" u="none" strike="noStrike" noProof="0" dirty="0">
                          <a:latin typeface="Calibri"/>
                        </a:rPr>
                        <a:t>3,954,834</a:t>
                      </a:r>
                      <a:endParaRPr lang="ja-JP" altLang="en-US" dirty="0"/>
                    </a:p>
                  </a:txBody>
                  <a:tcPr marT="45707" marB="45707" anchor="ctr"/>
                </a:tc>
                <a:extLst>
                  <a:ext uri="{0D108BD9-81ED-4DB2-BD59-A6C34878D82A}">
                    <a16:rowId xmlns:a16="http://schemas.microsoft.com/office/drawing/2014/main" val="10001"/>
                  </a:ext>
                </a:extLst>
              </a:tr>
              <a:tr h="1372813">
                <a:tc>
                  <a:txBody>
                    <a:bodyPr/>
                    <a:lstStyle/>
                    <a:p>
                      <a:pPr algn="ctr"/>
                      <a:r>
                        <a:rPr kumimoji="1" lang="ja-JP" altLang="en-US" sz="3200" b="1" dirty="0">
                          <a:latin typeface="游ゴシック" panose="020B0400000000000000" pitchFamily="50" charset="-128"/>
                          <a:ea typeface="游ゴシック" panose="020B0400000000000000" pitchFamily="50" charset="-128"/>
                        </a:rPr>
                        <a:t>高齢者</a:t>
                      </a:r>
                    </a:p>
                  </a:txBody>
                  <a:tcPr marT="45707" marB="45707" anchor="ctr"/>
                </a:tc>
                <a:tc>
                  <a:txBody>
                    <a:bodyPr/>
                    <a:lstStyle/>
                    <a:p>
                      <a:pPr lvl="0" algn="ctr">
                        <a:lnSpc>
                          <a:spcPct val="100000"/>
                        </a:lnSpc>
                        <a:spcBef>
                          <a:spcPts val="0"/>
                        </a:spcBef>
                        <a:spcAft>
                          <a:spcPts val="0"/>
                        </a:spcAft>
                        <a:buNone/>
                      </a:pPr>
                      <a:r>
                        <a:rPr lang="en-US" sz="3600" b="1" i="0" u="none" strike="noStrike" noProof="0">
                          <a:latin typeface="Calibri"/>
                        </a:rPr>
                        <a:t>242,629</a:t>
                      </a:r>
                      <a:endParaRPr lang="ja-JP" altLang="en-US"/>
                    </a:p>
                  </a:txBody>
                  <a:tcPr marT="45707" marB="45707" anchor="ctr"/>
                </a:tc>
                <a:extLst>
                  <a:ext uri="{0D108BD9-81ED-4DB2-BD59-A6C34878D82A}">
                    <a16:rowId xmlns:a16="http://schemas.microsoft.com/office/drawing/2014/main" val="3996868156"/>
                  </a:ext>
                </a:extLst>
              </a:tr>
            </a:tbl>
          </a:graphicData>
        </a:graphic>
      </p:graphicFrame>
      <p:sp>
        <p:nvSpPr>
          <p:cNvPr id="12321" name="テキスト ボックス 8">
            <a:extLst>
              <a:ext uri="{FF2B5EF4-FFF2-40B4-BE49-F238E27FC236}">
                <a16:creationId xmlns:a16="http://schemas.microsoft.com/office/drawing/2014/main" id="{20FFE80F-5838-4B0A-9105-ABFEC4768AFC}"/>
              </a:ext>
            </a:extLst>
          </p:cNvPr>
          <p:cNvSpPr txBox="1">
            <a:spLocks noChangeArrowheads="1"/>
          </p:cNvSpPr>
          <p:nvPr/>
        </p:nvSpPr>
        <p:spPr bwMode="auto">
          <a:xfrm>
            <a:off x="2770188" y="5872167"/>
            <a:ext cx="5905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M" pitchFamily="50" charset="-128"/>
                <a:ea typeface="HGPｺﾞｼｯｸM" pitchFamily="50" charset="-128"/>
              </a:rPr>
              <a:t>出典：新型コロナワクチンについて　首相官邸</a:t>
            </a:r>
            <a:endParaRPr lang="en-US" altLang="ja-JP" sz="1400" dirty="0">
              <a:latin typeface="HGPｺﾞｼｯｸM" pitchFamily="50" charset="-128"/>
              <a:ea typeface="HGPｺﾞｼｯｸM" pitchFamily="50" charset="-128"/>
            </a:endParaRPr>
          </a:p>
          <a:p>
            <a:pPr eaLnBrk="1" hangingPunct="1">
              <a:spcBef>
                <a:spcPct val="0"/>
              </a:spcBef>
              <a:buFontTx/>
              <a:buNone/>
            </a:pPr>
            <a:r>
              <a:rPr lang="ja-JP" altLang="en-US" sz="1400" dirty="0">
                <a:latin typeface="HGPｺﾞｼｯｸM" pitchFamily="50" charset="-128"/>
                <a:ea typeface="HGPｺﾞｼｯｸM" pitchFamily="50" charset="-128"/>
              </a:rPr>
              <a:t>　　　</a:t>
            </a:r>
            <a:r>
              <a:rPr lang="en-US" altLang="ja-JP" sz="1400" dirty="0">
                <a:latin typeface="HGPｺﾞｼｯｸM" pitchFamily="50" charset="-128"/>
                <a:ea typeface="HGPｺﾞｼｯｸM" pitchFamily="50" charset="-128"/>
                <a:hlinkClick r:id="rId3"/>
              </a:rPr>
              <a:t>https://www.kantei.go.jp/jp/headline/kansensho/vaccine.html</a:t>
            </a:r>
            <a:endParaRPr lang="en-US" altLang="ja-JP" sz="1400" dirty="0">
              <a:latin typeface="HGPｺﾞｼｯｸM" pitchFamily="50" charset="-128"/>
              <a:ea typeface="HGPｺﾞｼｯｸM" pitchFamily="50" charset="-128"/>
            </a:endParaRPr>
          </a:p>
          <a:p>
            <a:pPr eaLnBrk="1" hangingPunct="1">
              <a:spcBef>
                <a:spcPct val="0"/>
              </a:spcBef>
              <a:buFontTx/>
              <a:buNone/>
            </a:pPr>
            <a:endParaRPr lang="ja-JP" altLang="en-US" sz="1400" dirty="0">
              <a:latin typeface="HGPｺﾞｼｯｸM" pitchFamily="50" charset="-128"/>
              <a:ea typeface="HGPｺﾞｼｯｸM"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8CADF6E-D0C6-4B53-8815-7FEC7EB76D13}"/>
              </a:ext>
            </a:extLst>
          </p:cNvPr>
          <p:cNvSpPr txBox="1">
            <a:spLocks/>
          </p:cNvSpPr>
          <p:nvPr/>
        </p:nvSpPr>
        <p:spPr bwMode="auto">
          <a:xfrm>
            <a:off x="247650" y="260350"/>
            <a:ext cx="8501063" cy="1143000"/>
          </a:xfrm>
          <a:prstGeom prst="rect">
            <a:avLst/>
          </a:prstGeom>
          <a:noFill/>
          <a:ln w="9525">
            <a:noFill/>
            <a:miter lim="800000"/>
            <a:headEnd/>
            <a:tailEnd/>
          </a:ln>
        </p:spPr>
        <p:txBody>
          <a:bodyPr anchor="ctr"/>
          <a:lstStyle/>
          <a:p>
            <a:pPr marL="571500" indent="-571500">
              <a:buFont typeface="Wingdings" panose="05000000000000000000" pitchFamily="2" charset="2"/>
              <a:buChar char="n"/>
              <a:defRPr/>
            </a:pPr>
            <a:r>
              <a:rPr lang="ja-JP" altLang="en-US" sz="3200" dirty="0">
                <a:solidFill>
                  <a:schemeClr val="tx2">
                    <a:lumMod val="60000"/>
                    <a:lumOff val="40000"/>
                  </a:schemeClr>
                </a:solidFill>
                <a:latin typeface="HGS創英角ｺﾞｼｯｸUB" pitchFamily="50" charset="-128"/>
                <a:ea typeface="HGS創英角ｺﾞｼｯｸUB" pitchFamily="50" charset="-128"/>
                <a:cs typeface="+mj-cs"/>
              </a:rPr>
              <a:t>新型コロナワクチンの効果</a:t>
            </a:r>
            <a:endParaRPr lang="en-US" altLang="ja-JP" sz="3200" dirty="0">
              <a:solidFill>
                <a:schemeClr val="tx2">
                  <a:lumMod val="60000"/>
                  <a:lumOff val="40000"/>
                </a:schemeClr>
              </a:solidFill>
              <a:latin typeface="HGS創英角ｺﾞｼｯｸUB" pitchFamily="50" charset="-128"/>
              <a:ea typeface="HGS創英角ｺﾞｼｯｸUB" pitchFamily="50" charset="-128"/>
              <a:cs typeface="+mj-cs"/>
            </a:endParaRPr>
          </a:p>
        </p:txBody>
      </p:sp>
      <p:sp>
        <p:nvSpPr>
          <p:cNvPr id="2" name="フッター プレースホルダー 1">
            <a:extLst>
              <a:ext uri="{FF2B5EF4-FFF2-40B4-BE49-F238E27FC236}">
                <a16:creationId xmlns:a16="http://schemas.microsoft.com/office/drawing/2014/main" id="{7DBD4B9B-26CA-4D49-A61C-38DED16A03EC}"/>
              </a:ext>
            </a:extLst>
          </p:cNvPr>
          <p:cNvSpPr>
            <a:spLocks noGrp="1"/>
          </p:cNvSpPr>
          <p:nvPr>
            <p:ph type="ftr" sz="quarter" idx="11"/>
          </p:nvPr>
        </p:nvSpPr>
        <p:spPr>
          <a:xfrm>
            <a:off x="2359025" y="6443663"/>
            <a:ext cx="4608513" cy="365125"/>
          </a:xfrm>
        </p:spPr>
        <p:txBody>
          <a:bodyPr/>
          <a:lstStyle/>
          <a:p>
            <a:pPr>
              <a:defRPr/>
            </a:pPr>
            <a:r>
              <a:rPr lang="en-US" altLang="ja-JP"/>
              <a:t>copyright(c)2021</a:t>
            </a:r>
            <a:r>
              <a:rPr lang="ja-JP" altLang="en-US"/>
              <a:t>サクセスフルエイジングサポート</a:t>
            </a:r>
            <a:r>
              <a:rPr lang="en-US" altLang="ja-JP"/>
              <a:t>All Right Reserved</a:t>
            </a:r>
            <a:endParaRPr lang="ja-JP" altLang="en-US" dirty="0"/>
          </a:p>
        </p:txBody>
      </p:sp>
      <p:cxnSp>
        <p:nvCxnSpPr>
          <p:cNvPr id="6" name="直線コネクタ 5">
            <a:extLst>
              <a:ext uri="{FF2B5EF4-FFF2-40B4-BE49-F238E27FC236}">
                <a16:creationId xmlns:a16="http://schemas.microsoft.com/office/drawing/2014/main" id="{972863FB-BB8D-4600-86A1-ECC46B593E6F}"/>
              </a:ext>
            </a:extLst>
          </p:cNvPr>
          <p:cNvCxnSpPr>
            <a:cxnSpLocks/>
          </p:cNvCxnSpPr>
          <p:nvPr/>
        </p:nvCxnSpPr>
        <p:spPr>
          <a:xfrm>
            <a:off x="247650" y="1268413"/>
            <a:ext cx="8501063" cy="0"/>
          </a:xfrm>
          <a:prstGeom prst="line">
            <a:avLst/>
          </a:prstGeom>
          <a:ln w="41275" cmpd="sng"/>
        </p:spPr>
        <p:style>
          <a:lnRef idx="1">
            <a:schemeClr val="accent1"/>
          </a:lnRef>
          <a:fillRef idx="0">
            <a:schemeClr val="accent1"/>
          </a:fillRef>
          <a:effectRef idx="0">
            <a:schemeClr val="accent1"/>
          </a:effectRef>
          <a:fontRef idx="minor">
            <a:schemeClr val="tx1"/>
          </a:fontRef>
        </p:style>
      </p:cxnSp>
      <p:sp>
        <p:nvSpPr>
          <p:cNvPr id="18437" name="テキスト ボックス 2">
            <a:extLst>
              <a:ext uri="{FF2B5EF4-FFF2-40B4-BE49-F238E27FC236}">
                <a16:creationId xmlns:a16="http://schemas.microsoft.com/office/drawing/2014/main" id="{70EB9872-2956-4D37-AD77-EBE306FABD71}"/>
              </a:ext>
            </a:extLst>
          </p:cNvPr>
          <p:cNvSpPr txBox="1">
            <a:spLocks noChangeArrowheads="1"/>
          </p:cNvSpPr>
          <p:nvPr/>
        </p:nvSpPr>
        <p:spPr bwMode="auto">
          <a:xfrm>
            <a:off x="539552" y="1772816"/>
            <a:ext cx="8501062"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800" dirty="0">
                <a:solidFill>
                  <a:srgbClr val="002060"/>
                </a:solidFill>
                <a:latin typeface="游ゴシック" panose="020B0400000000000000" pitchFamily="50" charset="-128"/>
                <a:ea typeface="游ゴシック" panose="020B0400000000000000" pitchFamily="50" charset="-128"/>
              </a:rPr>
              <a:t>新型コロナワクチンは</a:t>
            </a:r>
            <a:r>
              <a:rPr lang="en-US" altLang="ja-JP" sz="2800" dirty="0">
                <a:solidFill>
                  <a:srgbClr val="002060"/>
                </a:solidFill>
                <a:latin typeface="游ゴシック" panose="020B0400000000000000" pitchFamily="50" charset="-128"/>
                <a:ea typeface="游ゴシック" panose="020B0400000000000000" pitchFamily="50" charset="-128"/>
              </a:rPr>
              <a:t>2</a:t>
            </a:r>
            <a:r>
              <a:rPr lang="ja-JP" altLang="en-US" sz="2800" dirty="0">
                <a:solidFill>
                  <a:srgbClr val="002060"/>
                </a:solidFill>
                <a:latin typeface="游ゴシック" panose="020B0400000000000000" pitchFamily="50" charset="-128"/>
                <a:ea typeface="游ゴシック" panose="020B0400000000000000" pitchFamily="50" charset="-128"/>
              </a:rPr>
              <a:t>回の接種によって</a:t>
            </a:r>
            <a:endParaRPr lang="en-US" altLang="ja-JP" sz="2800"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r>
              <a:rPr lang="ja-JP" altLang="en-US" b="1" dirty="0">
                <a:solidFill>
                  <a:srgbClr val="FF0066"/>
                </a:solidFill>
                <a:latin typeface="游ゴシック" panose="020B0400000000000000" pitchFamily="50" charset="-128"/>
                <a:ea typeface="游ゴシック" panose="020B0400000000000000" pitchFamily="50" charset="-128"/>
              </a:rPr>
              <a:t>約</a:t>
            </a:r>
            <a:r>
              <a:rPr lang="en-US" altLang="ja-JP" b="1" dirty="0">
                <a:solidFill>
                  <a:srgbClr val="FF0066"/>
                </a:solidFill>
                <a:latin typeface="游ゴシック" panose="020B0400000000000000" pitchFamily="50" charset="-128"/>
                <a:ea typeface="游ゴシック" panose="020B0400000000000000" pitchFamily="50" charset="-128"/>
              </a:rPr>
              <a:t>95</a:t>
            </a:r>
            <a:r>
              <a:rPr lang="ja-JP" altLang="en-US" b="1" dirty="0">
                <a:solidFill>
                  <a:srgbClr val="FF0066"/>
                </a:solidFill>
                <a:latin typeface="游ゴシック" panose="020B0400000000000000" pitchFamily="50" charset="-128"/>
                <a:ea typeface="游ゴシック" panose="020B0400000000000000" pitchFamily="50" charset="-128"/>
              </a:rPr>
              <a:t>％</a:t>
            </a:r>
            <a:r>
              <a:rPr lang="ja-JP" altLang="en-US" sz="2800" dirty="0">
                <a:solidFill>
                  <a:srgbClr val="002060"/>
                </a:solidFill>
                <a:latin typeface="游ゴシック" panose="020B0400000000000000" pitchFamily="50" charset="-128"/>
                <a:ea typeface="游ゴシック" panose="020B0400000000000000" pitchFamily="50" charset="-128"/>
              </a:rPr>
              <a:t>の有効性で発症を防ぐ効果が</a:t>
            </a:r>
            <a:endParaRPr lang="en-US" altLang="ja-JP" sz="2800"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r>
              <a:rPr lang="ja-JP" altLang="en-US" sz="2800" dirty="0">
                <a:solidFill>
                  <a:srgbClr val="002060"/>
                </a:solidFill>
                <a:latin typeface="游ゴシック" panose="020B0400000000000000" pitchFamily="50" charset="-128"/>
                <a:ea typeface="游ゴシック" panose="020B0400000000000000" pitchFamily="50" charset="-128"/>
              </a:rPr>
              <a:t>認められています。</a:t>
            </a:r>
            <a:endParaRPr lang="en-US" altLang="ja-JP" sz="2800"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endParaRPr lang="en-US" altLang="ja-JP" sz="2800"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r>
              <a:rPr lang="ja-JP" altLang="en-US" sz="2800" dirty="0">
                <a:solidFill>
                  <a:srgbClr val="002060"/>
                </a:solidFill>
                <a:latin typeface="游ゴシック" panose="020B0400000000000000" pitchFamily="50" charset="-128"/>
                <a:ea typeface="游ゴシック" panose="020B0400000000000000" pitchFamily="50" charset="-128"/>
              </a:rPr>
              <a:t>（インフルエンザワクチンの有効性は約</a:t>
            </a:r>
            <a:r>
              <a:rPr lang="en-US" altLang="ja-JP" sz="2800" dirty="0">
                <a:solidFill>
                  <a:srgbClr val="002060"/>
                </a:solidFill>
                <a:latin typeface="游ゴシック" panose="020B0400000000000000" pitchFamily="50" charset="-128"/>
                <a:ea typeface="游ゴシック" panose="020B0400000000000000" pitchFamily="50" charset="-128"/>
              </a:rPr>
              <a:t>40</a:t>
            </a:r>
            <a:r>
              <a:rPr lang="ja-JP" altLang="en-US" sz="2800" dirty="0">
                <a:solidFill>
                  <a:srgbClr val="002060"/>
                </a:solidFill>
                <a:latin typeface="游ゴシック" panose="020B0400000000000000" pitchFamily="50" charset="-128"/>
                <a:ea typeface="游ゴシック" panose="020B0400000000000000" pitchFamily="50" charset="-128"/>
              </a:rPr>
              <a:t>～</a:t>
            </a:r>
            <a:r>
              <a:rPr lang="en-US" altLang="ja-JP" sz="2800" dirty="0">
                <a:solidFill>
                  <a:srgbClr val="002060"/>
                </a:solidFill>
                <a:latin typeface="游ゴシック" panose="020B0400000000000000" pitchFamily="50" charset="-128"/>
                <a:ea typeface="游ゴシック" panose="020B0400000000000000" pitchFamily="50" charset="-128"/>
              </a:rPr>
              <a:t>60</a:t>
            </a:r>
            <a:r>
              <a:rPr lang="ja-JP" altLang="en-US" sz="2800" dirty="0">
                <a:solidFill>
                  <a:srgbClr val="002060"/>
                </a:solidFill>
                <a:latin typeface="游ゴシック" panose="020B0400000000000000" pitchFamily="50" charset="-128"/>
                <a:ea typeface="游ゴシック" panose="020B0400000000000000" pitchFamily="50" charset="-128"/>
              </a:rPr>
              <a:t>％）</a:t>
            </a:r>
            <a:endParaRPr lang="en-US" altLang="ja-JP" sz="2800"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endParaRPr lang="en-US" altLang="ja-JP" sz="2800" dirty="0">
              <a:solidFill>
                <a:srgbClr val="002060"/>
              </a:solidFill>
              <a:latin typeface="HGSｺﾞｼｯｸM" charset="-128"/>
              <a:ea typeface="HGSｺﾞｼｯｸM" charset="-128"/>
            </a:endParaRPr>
          </a:p>
        </p:txBody>
      </p:sp>
      <p:sp>
        <p:nvSpPr>
          <p:cNvPr id="7" name="テキスト ボックス 8">
            <a:extLst>
              <a:ext uri="{FF2B5EF4-FFF2-40B4-BE49-F238E27FC236}">
                <a16:creationId xmlns:a16="http://schemas.microsoft.com/office/drawing/2014/main" id="{63D94FE4-DF09-4086-AE01-99856613AEAE}"/>
              </a:ext>
            </a:extLst>
          </p:cNvPr>
          <p:cNvSpPr txBox="1">
            <a:spLocks noChangeArrowheads="1"/>
          </p:cNvSpPr>
          <p:nvPr/>
        </p:nvSpPr>
        <p:spPr bwMode="auto">
          <a:xfrm>
            <a:off x="2952080" y="5854681"/>
            <a:ext cx="61919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latin typeface="HGPｺﾞｼｯｸM" pitchFamily="50" charset="-128"/>
                <a:ea typeface="HGPｺﾞｼｯｸM" pitchFamily="50" charset="-128"/>
              </a:rPr>
              <a:t>参考：ファイザー社の新型コロナワクチンについて　厚生労働省</a:t>
            </a:r>
            <a:endParaRPr lang="en-US" altLang="ja-JP" sz="1400" dirty="0">
              <a:latin typeface="HGPｺﾞｼｯｸM" pitchFamily="50" charset="-128"/>
              <a:ea typeface="HGPｺﾞｼｯｸM" pitchFamily="50" charset="-128"/>
            </a:endParaRPr>
          </a:p>
          <a:p>
            <a:pPr eaLnBrk="1" hangingPunct="1">
              <a:spcBef>
                <a:spcPct val="0"/>
              </a:spcBef>
              <a:buFontTx/>
              <a:buNone/>
            </a:pPr>
            <a:r>
              <a:rPr lang="en-US" altLang="ja-JP" sz="1400" dirty="0">
                <a:latin typeface="HGPｺﾞｼｯｸM" pitchFamily="50" charset="-128"/>
                <a:ea typeface="HGPｺﾞｼｯｸM" pitchFamily="50" charset="-128"/>
                <a:hlinkClick r:id="rId3"/>
              </a:rPr>
              <a:t>https://www.mhlw.go.jp/stf/seisakunitsuite/bunya/vaccine_pfizer.html</a:t>
            </a:r>
            <a:endParaRPr lang="en-US" altLang="ja-JP" sz="1400" dirty="0">
              <a:latin typeface="HGPｺﾞｼｯｸM" pitchFamily="50" charset="-128"/>
              <a:ea typeface="HGPｺﾞｼｯｸM" pitchFamily="50" charset="-128"/>
            </a:endParaRPr>
          </a:p>
          <a:p>
            <a:pPr eaLnBrk="1" hangingPunct="1">
              <a:spcBef>
                <a:spcPct val="0"/>
              </a:spcBef>
              <a:buFontTx/>
              <a:buNone/>
            </a:pPr>
            <a:endParaRPr lang="en-US" altLang="ja-JP" sz="1400" dirty="0">
              <a:latin typeface="HGPｺﾞｼｯｸM" pitchFamily="50" charset="-128"/>
              <a:ea typeface="HGPｺﾞｼｯｸM" pitchFamily="50" charset="-128"/>
            </a:endParaRPr>
          </a:p>
          <a:p>
            <a:pPr eaLnBrk="1" hangingPunct="1">
              <a:spcBef>
                <a:spcPct val="0"/>
              </a:spcBef>
              <a:buFontTx/>
              <a:buNone/>
            </a:pPr>
            <a:r>
              <a:rPr lang="ja-JP" altLang="en-US" sz="1400" dirty="0">
                <a:latin typeface="HGPｺﾞｼｯｸM" pitchFamily="50" charset="-128"/>
                <a:ea typeface="HGPｺﾞｼｯｸM" pitchFamily="50" charset="-128"/>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8CADF6E-D0C6-4B53-8815-7FEC7EB76D13}"/>
              </a:ext>
            </a:extLst>
          </p:cNvPr>
          <p:cNvSpPr txBox="1">
            <a:spLocks/>
          </p:cNvSpPr>
          <p:nvPr/>
        </p:nvSpPr>
        <p:spPr bwMode="auto">
          <a:xfrm>
            <a:off x="261260" y="0"/>
            <a:ext cx="8501063" cy="1143000"/>
          </a:xfrm>
          <a:prstGeom prst="rect">
            <a:avLst/>
          </a:prstGeom>
          <a:noFill/>
          <a:ln w="9525">
            <a:noFill/>
            <a:miter lim="800000"/>
            <a:headEnd/>
            <a:tailEnd/>
          </a:ln>
        </p:spPr>
        <p:txBody>
          <a:bodyPr anchor="ctr"/>
          <a:lstStyle/>
          <a:p>
            <a:pPr marL="571500" indent="-571500">
              <a:buFont typeface="Wingdings" panose="05000000000000000000" pitchFamily="2" charset="2"/>
              <a:buChar char="n"/>
              <a:defRPr/>
            </a:pPr>
            <a:r>
              <a:rPr lang="ja-JP" altLang="en-US" sz="2800" dirty="0">
                <a:solidFill>
                  <a:schemeClr val="tx2">
                    <a:lumMod val="60000"/>
                    <a:lumOff val="40000"/>
                  </a:schemeClr>
                </a:solidFill>
                <a:latin typeface="HGS創英角ｺﾞｼｯｸUB" pitchFamily="50" charset="-128"/>
                <a:ea typeface="HGS創英角ｺﾞｼｯｸUB" pitchFamily="50" charset="-128"/>
                <a:cs typeface="+mj-cs"/>
              </a:rPr>
              <a:t>新型コロナワクチンは</a:t>
            </a:r>
            <a:r>
              <a:rPr lang="en-US" altLang="ja-JP" sz="2800" dirty="0">
                <a:solidFill>
                  <a:schemeClr val="tx2">
                    <a:lumMod val="60000"/>
                    <a:lumOff val="40000"/>
                  </a:schemeClr>
                </a:solidFill>
                <a:latin typeface="HGS創英角ｺﾞｼｯｸUB" pitchFamily="50" charset="-128"/>
                <a:ea typeface="HGS創英角ｺﾞｼｯｸUB" pitchFamily="50" charset="-128"/>
                <a:cs typeface="+mj-cs"/>
              </a:rPr>
              <a:t>mRNA</a:t>
            </a:r>
            <a:r>
              <a:rPr lang="ja-JP" altLang="en-US" sz="2800" dirty="0">
                <a:solidFill>
                  <a:schemeClr val="tx2">
                    <a:lumMod val="60000"/>
                    <a:lumOff val="40000"/>
                  </a:schemeClr>
                </a:solidFill>
                <a:latin typeface="HGS創英角ｺﾞｼｯｸUB" pitchFamily="50" charset="-128"/>
                <a:ea typeface="HGS創英角ｺﾞｼｯｸUB" pitchFamily="50" charset="-128"/>
                <a:cs typeface="+mj-cs"/>
              </a:rPr>
              <a:t>ワクチン</a:t>
            </a:r>
            <a:endParaRPr lang="en-US" altLang="ja-JP" sz="2800" dirty="0">
              <a:solidFill>
                <a:schemeClr val="tx2">
                  <a:lumMod val="60000"/>
                  <a:lumOff val="40000"/>
                </a:schemeClr>
              </a:solidFill>
              <a:latin typeface="HGS創英角ｺﾞｼｯｸUB" pitchFamily="50" charset="-128"/>
              <a:ea typeface="HGS創英角ｺﾞｼｯｸUB" pitchFamily="50" charset="-128"/>
              <a:cs typeface="+mj-cs"/>
            </a:endParaRPr>
          </a:p>
        </p:txBody>
      </p:sp>
      <p:sp>
        <p:nvSpPr>
          <p:cNvPr id="2" name="フッター プレースホルダー 1">
            <a:extLst>
              <a:ext uri="{FF2B5EF4-FFF2-40B4-BE49-F238E27FC236}">
                <a16:creationId xmlns:a16="http://schemas.microsoft.com/office/drawing/2014/main" id="{7DBD4B9B-26CA-4D49-A61C-38DED16A03EC}"/>
              </a:ext>
            </a:extLst>
          </p:cNvPr>
          <p:cNvSpPr>
            <a:spLocks noGrp="1"/>
          </p:cNvSpPr>
          <p:nvPr>
            <p:ph type="ftr" sz="quarter" idx="11"/>
          </p:nvPr>
        </p:nvSpPr>
        <p:spPr>
          <a:xfrm>
            <a:off x="2359025" y="6443663"/>
            <a:ext cx="4608513" cy="365125"/>
          </a:xfrm>
        </p:spPr>
        <p:txBody>
          <a:bodyPr/>
          <a:lstStyle/>
          <a:p>
            <a:pPr>
              <a:defRPr/>
            </a:pPr>
            <a:r>
              <a:rPr lang="en-US" altLang="ja-JP"/>
              <a:t>copyright(c)2021</a:t>
            </a:r>
            <a:r>
              <a:rPr lang="ja-JP" altLang="en-US"/>
              <a:t>サクセスフルエイジングサポート</a:t>
            </a:r>
            <a:r>
              <a:rPr lang="en-US" altLang="ja-JP"/>
              <a:t>All Right Reserved</a:t>
            </a:r>
            <a:endParaRPr lang="ja-JP" altLang="en-US" dirty="0"/>
          </a:p>
        </p:txBody>
      </p:sp>
      <p:cxnSp>
        <p:nvCxnSpPr>
          <p:cNvPr id="6" name="直線コネクタ 5">
            <a:extLst>
              <a:ext uri="{FF2B5EF4-FFF2-40B4-BE49-F238E27FC236}">
                <a16:creationId xmlns:a16="http://schemas.microsoft.com/office/drawing/2014/main" id="{972863FB-BB8D-4600-86A1-ECC46B593E6F}"/>
              </a:ext>
            </a:extLst>
          </p:cNvPr>
          <p:cNvCxnSpPr>
            <a:cxnSpLocks/>
          </p:cNvCxnSpPr>
          <p:nvPr/>
        </p:nvCxnSpPr>
        <p:spPr>
          <a:xfrm>
            <a:off x="261260" y="980728"/>
            <a:ext cx="8501063" cy="0"/>
          </a:xfrm>
          <a:prstGeom prst="line">
            <a:avLst/>
          </a:prstGeom>
          <a:ln w="41275" cmpd="sng"/>
        </p:spPr>
        <p:style>
          <a:lnRef idx="1">
            <a:schemeClr val="accent1"/>
          </a:lnRef>
          <a:fillRef idx="0">
            <a:schemeClr val="accent1"/>
          </a:fillRef>
          <a:effectRef idx="0">
            <a:schemeClr val="accent1"/>
          </a:effectRef>
          <a:fontRef idx="minor">
            <a:schemeClr val="tx1"/>
          </a:fontRef>
        </p:style>
      </p:cxnSp>
      <p:sp>
        <p:nvSpPr>
          <p:cNvPr id="18437" name="テキスト ボックス 2">
            <a:extLst>
              <a:ext uri="{FF2B5EF4-FFF2-40B4-BE49-F238E27FC236}">
                <a16:creationId xmlns:a16="http://schemas.microsoft.com/office/drawing/2014/main" id="{70EB9872-2956-4D37-AD77-EBE306FABD71}"/>
              </a:ext>
            </a:extLst>
          </p:cNvPr>
          <p:cNvSpPr txBox="1">
            <a:spLocks noChangeArrowheads="1"/>
          </p:cNvSpPr>
          <p:nvPr/>
        </p:nvSpPr>
        <p:spPr bwMode="auto">
          <a:xfrm>
            <a:off x="277907" y="1701353"/>
            <a:ext cx="8866093"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dirty="0">
                <a:solidFill>
                  <a:srgbClr val="002060"/>
                </a:solidFill>
                <a:latin typeface="游ゴシック" panose="020B0400000000000000" pitchFamily="50" charset="-128"/>
                <a:ea typeface="游ゴシック" panose="020B0400000000000000" pitchFamily="50" charset="-128"/>
              </a:rPr>
              <a:t>ファイザー社の新型コロナワクチンは</a:t>
            </a:r>
            <a:r>
              <a:rPr lang="en-US" altLang="ja-JP" sz="2400" dirty="0">
                <a:solidFill>
                  <a:srgbClr val="002060"/>
                </a:solidFill>
                <a:latin typeface="游ゴシック" panose="020B0400000000000000" pitchFamily="50" charset="-128"/>
                <a:ea typeface="游ゴシック" panose="020B0400000000000000" pitchFamily="50" charset="-128"/>
              </a:rPr>
              <a:t>mRNA</a:t>
            </a:r>
            <a:r>
              <a:rPr lang="ja-JP" altLang="en-US" sz="2400" dirty="0">
                <a:solidFill>
                  <a:srgbClr val="002060"/>
                </a:solidFill>
                <a:latin typeface="游ゴシック" panose="020B0400000000000000" pitchFamily="50" charset="-128"/>
                <a:ea typeface="游ゴシック" panose="020B0400000000000000" pitchFamily="50" charset="-128"/>
              </a:rPr>
              <a:t>という遺伝子情報を用いた新しいタイプのワクチンです。</a:t>
            </a:r>
            <a:endParaRPr lang="en-US" altLang="ja-JP" sz="2400"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endParaRPr lang="en-US" altLang="ja-JP" sz="2400"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r>
              <a:rPr lang="ja-JP" altLang="en-US" sz="2400" dirty="0">
                <a:solidFill>
                  <a:srgbClr val="002060"/>
                </a:solidFill>
                <a:latin typeface="游ゴシック" panose="020B0400000000000000" pitchFamily="50" charset="-128"/>
                <a:ea typeface="游ゴシック" panose="020B0400000000000000" pitchFamily="50" charset="-128"/>
              </a:rPr>
              <a:t>これまでのワクチン</a:t>
            </a:r>
            <a:endParaRPr lang="en-US" altLang="ja-JP" sz="2400"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r>
              <a:rPr lang="ja-JP" altLang="en-US" sz="2400" b="1" dirty="0">
                <a:solidFill>
                  <a:srgbClr val="002060"/>
                </a:solidFill>
                <a:latin typeface="游ゴシック" panose="020B0400000000000000" pitchFamily="50" charset="-128"/>
                <a:ea typeface="游ゴシック" panose="020B0400000000000000" pitchFamily="50" charset="-128"/>
              </a:rPr>
              <a:t>①ウイルスを弱らせるか殺すかしたもの</a:t>
            </a:r>
            <a:endParaRPr lang="en-US" altLang="ja-JP" sz="2400" b="1"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r>
              <a:rPr lang="ja-JP" altLang="en-US" sz="2400" dirty="0">
                <a:solidFill>
                  <a:srgbClr val="002060"/>
                </a:solidFill>
                <a:latin typeface="游ゴシック" panose="020B0400000000000000" pitchFamily="50" charset="-128"/>
                <a:ea typeface="游ゴシック" panose="020B0400000000000000" pitchFamily="50" charset="-128"/>
              </a:rPr>
              <a:t>　または</a:t>
            </a:r>
            <a:endParaRPr lang="en-US" altLang="ja-JP" sz="2400"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r>
              <a:rPr lang="ja-JP" altLang="en-US" sz="2400" b="1" dirty="0">
                <a:solidFill>
                  <a:srgbClr val="002060"/>
                </a:solidFill>
                <a:latin typeface="游ゴシック" panose="020B0400000000000000" pitchFamily="50" charset="-128"/>
                <a:ea typeface="游ゴシック" panose="020B0400000000000000" pitchFamily="50" charset="-128"/>
              </a:rPr>
              <a:t>②ウイルスの一部（たんぱく質など）を注射することで</a:t>
            </a:r>
            <a:endParaRPr lang="en-US" altLang="ja-JP" sz="2400" b="1"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r>
              <a:rPr lang="ja-JP" altLang="en-US" sz="2400" b="1" dirty="0">
                <a:solidFill>
                  <a:srgbClr val="002060"/>
                </a:solidFill>
                <a:latin typeface="游ゴシック" panose="020B0400000000000000" pitchFamily="50" charset="-128"/>
                <a:ea typeface="游ゴシック" panose="020B0400000000000000" pitchFamily="50" charset="-128"/>
              </a:rPr>
              <a:t>　免疫細胞にそのウイルスとの戦い方を覚えさせる</a:t>
            </a:r>
            <a:endParaRPr lang="en-US" altLang="ja-JP" sz="2400" b="1"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r>
              <a:rPr lang="ja-JP" altLang="en-US" sz="2400" dirty="0">
                <a:solidFill>
                  <a:srgbClr val="002060"/>
                </a:solidFill>
                <a:latin typeface="游ゴシック" panose="020B0400000000000000" pitchFamily="50" charset="-128"/>
                <a:ea typeface="游ゴシック" panose="020B0400000000000000" pitchFamily="50" charset="-128"/>
              </a:rPr>
              <a:t>　という仕組み</a:t>
            </a:r>
            <a:endParaRPr lang="en-US" altLang="ja-JP" sz="2400"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endParaRPr lang="ja-JP" altLang="en-US" sz="2400" dirty="0">
              <a:solidFill>
                <a:srgbClr val="002060"/>
              </a:solidFill>
              <a:latin typeface="游ゴシック" panose="020B0400000000000000" pitchFamily="50" charset="-128"/>
              <a:ea typeface="游ゴシック" panose="020B0400000000000000" pitchFamily="50" charset="-128"/>
            </a:endParaRPr>
          </a:p>
          <a:p>
            <a:pPr>
              <a:spcBef>
                <a:spcPct val="0"/>
              </a:spcBef>
              <a:buFontTx/>
              <a:buNone/>
            </a:pPr>
            <a:r>
              <a:rPr lang="en-US" altLang="ja-JP" sz="2400" dirty="0">
                <a:solidFill>
                  <a:srgbClr val="002060"/>
                </a:solidFill>
                <a:latin typeface="游ゴシック" panose="020B0400000000000000" pitchFamily="50" charset="-128"/>
                <a:ea typeface="游ゴシック" panose="020B0400000000000000" pitchFamily="50" charset="-128"/>
              </a:rPr>
              <a:t>mRNA</a:t>
            </a:r>
            <a:r>
              <a:rPr lang="ja-JP" altLang="en-US" sz="2400" dirty="0">
                <a:solidFill>
                  <a:srgbClr val="002060"/>
                </a:solidFill>
                <a:latin typeface="游ゴシック" panose="020B0400000000000000" pitchFamily="50" charset="-128"/>
                <a:ea typeface="游ゴシック" panose="020B0400000000000000" pitchFamily="50" charset="-128"/>
              </a:rPr>
              <a:t>ワクチンは</a:t>
            </a:r>
            <a:r>
              <a:rPr lang="ja-JP" altLang="en-US" sz="2400" b="1" dirty="0">
                <a:solidFill>
                  <a:srgbClr val="002060"/>
                </a:solidFill>
                <a:latin typeface="游ゴシック" panose="020B0400000000000000" pitchFamily="50" charset="-128"/>
                <a:ea typeface="游ゴシック" panose="020B0400000000000000" pitchFamily="50" charset="-128"/>
              </a:rPr>
              <a:t>たんぱく質の設計図であるｍ</a:t>
            </a:r>
            <a:r>
              <a:rPr lang="en-US" altLang="ja-JP" sz="2400" b="1" dirty="0">
                <a:solidFill>
                  <a:srgbClr val="002060"/>
                </a:solidFill>
                <a:latin typeface="游ゴシック" panose="020B0400000000000000" pitchFamily="50" charset="-128"/>
                <a:ea typeface="游ゴシック" panose="020B0400000000000000" pitchFamily="50" charset="-128"/>
              </a:rPr>
              <a:t>RNA</a:t>
            </a:r>
            <a:r>
              <a:rPr lang="ja-JP" altLang="en-US" sz="2400" b="1" dirty="0">
                <a:solidFill>
                  <a:srgbClr val="002060"/>
                </a:solidFill>
                <a:latin typeface="游ゴシック" panose="020B0400000000000000" pitchFamily="50" charset="-128"/>
                <a:ea typeface="游ゴシック" panose="020B0400000000000000" pitchFamily="50" charset="-128"/>
              </a:rPr>
              <a:t>を注射し人の細胞の中でたんぱく質を作らせて免疫をつくる</a:t>
            </a:r>
            <a:r>
              <a:rPr lang="ja-JP" altLang="en-US" sz="2400" dirty="0">
                <a:solidFill>
                  <a:srgbClr val="002060"/>
                </a:solidFill>
                <a:latin typeface="游ゴシック" panose="020B0400000000000000" pitchFamily="50" charset="-128"/>
                <a:ea typeface="游ゴシック" panose="020B0400000000000000" pitchFamily="50" charset="-128"/>
              </a:rPr>
              <a:t>という仕組み</a:t>
            </a:r>
          </a:p>
          <a:p>
            <a:pPr>
              <a:spcBef>
                <a:spcPct val="0"/>
              </a:spcBef>
              <a:buFontTx/>
              <a:buNone/>
            </a:pPr>
            <a:endParaRPr lang="en-US" altLang="ja-JP" sz="2800" dirty="0">
              <a:solidFill>
                <a:srgbClr val="002060"/>
              </a:solidFill>
              <a:latin typeface="HGSｺﾞｼｯｸM" charset="-128"/>
              <a:ea typeface="HGSｺﾞｼｯｸM" charset="-128"/>
            </a:endParaRPr>
          </a:p>
        </p:txBody>
      </p:sp>
      <p:sp>
        <p:nvSpPr>
          <p:cNvPr id="7" name="コンテンツ プレースホルダ 2">
            <a:extLst>
              <a:ext uri="{FF2B5EF4-FFF2-40B4-BE49-F238E27FC236}">
                <a16:creationId xmlns:a16="http://schemas.microsoft.com/office/drawing/2014/main" id="{7EDD8198-73C2-4815-827E-BB4E9F1876E4}"/>
              </a:ext>
            </a:extLst>
          </p:cNvPr>
          <p:cNvSpPr txBox="1">
            <a:spLocks/>
          </p:cNvSpPr>
          <p:nvPr/>
        </p:nvSpPr>
        <p:spPr bwMode="auto">
          <a:xfrm>
            <a:off x="277907" y="1143000"/>
            <a:ext cx="10272557" cy="5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Tx/>
              <a:buNone/>
            </a:pPr>
            <a:r>
              <a:rPr lang="en-US" altLang="ja-JP" sz="2800" dirty="0">
                <a:solidFill>
                  <a:srgbClr val="FF0066"/>
                </a:solidFill>
                <a:latin typeface="HGPｺﾞｼｯｸE" panose="020B0900000000000000" pitchFamily="34" charset="-128"/>
                <a:ea typeface="HGPｺﾞｼｯｸE" panose="020B0900000000000000" pitchFamily="34" charset="-128"/>
              </a:rPr>
              <a:t>mRNA</a:t>
            </a:r>
            <a:r>
              <a:rPr lang="ja-JP" altLang="en-US" sz="2800" dirty="0">
                <a:solidFill>
                  <a:srgbClr val="FF0066"/>
                </a:solidFill>
                <a:latin typeface="HGPｺﾞｼｯｸE" panose="020B0900000000000000" pitchFamily="34" charset="-128"/>
                <a:ea typeface="HGPｺﾞｼｯｸE" panose="020B0900000000000000" pitchFamily="34" charset="-128"/>
              </a:rPr>
              <a:t>（メッセンジャーアールエヌエー）ワクチン</a:t>
            </a:r>
            <a:endParaRPr lang="en-US" altLang="ja-JP" sz="2800" dirty="0">
              <a:solidFill>
                <a:srgbClr val="FF0066"/>
              </a:solidFill>
              <a:latin typeface="HGPｺﾞｼｯｸE" panose="020B0900000000000000" pitchFamily="34" charset="-128"/>
              <a:ea typeface="HGPｺﾞｼｯｸE" panose="020B0900000000000000" pitchFamily="34" charset="-128"/>
            </a:endParaRPr>
          </a:p>
        </p:txBody>
      </p:sp>
      <p:sp>
        <p:nvSpPr>
          <p:cNvPr id="8" name="テキスト ボックス 7">
            <a:extLst>
              <a:ext uri="{FF2B5EF4-FFF2-40B4-BE49-F238E27FC236}">
                <a16:creationId xmlns:a16="http://schemas.microsoft.com/office/drawing/2014/main" id="{F77B0BF4-9C12-412E-998D-D51A1038B056}"/>
              </a:ext>
            </a:extLst>
          </p:cNvPr>
          <p:cNvSpPr txBox="1"/>
          <p:nvPr/>
        </p:nvSpPr>
        <p:spPr bwMode="auto">
          <a:xfrm>
            <a:off x="5220072" y="6162457"/>
            <a:ext cx="5196087" cy="646331"/>
          </a:xfrm>
          <a:prstGeom prst="rect">
            <a:avLst/>
          </a:prstGeom>
          <a:noFill/>
          <a:ln w="9525">
            <a:noFill/>
            <a:miter lim="800000"/>
            <a:headEnd/>
            <a:tailEnd/>
          </a:ln>
        </p:spPr>
        <p:txBody>
          <a:bodyPr wrap="square">
            <a:spAutoFit/>
          </a:bodyPr>
          <a:lstStyle/>
          <a:p>
            <a:r>
              <a:rPr lang="ja-JP" altLang="en-US" dirty="0">
                <a:latin typeface="游ゴシック" panose="020B0400000000000000" pitchFamily="50" charset="-128"/>
                <a:ea typeface="游ゴシック" panose="020B0400000000000000" pitchFamily="50" charset="-128"/>
              </a:rPr>
              <a:t>参考：こびナビ　</a:t>
            </a:r>
            <a:r>
              <a:rPr lang="en-US" altLang="ja-JP" dirty="0">
                <a:hlinkClick r:id="rId3"/>
              </a:rPr>
              <a:t>https://covnavi.jp/</a:t>
            </a:r>
            <a:endParaRPr lang="en-US" altLang="ja-JP" dirty="0"/>
          </a:p>
          <a:p>
            <a:endParaRPr lang="ja-JP" altLang="en-US" dirty="0"/>
          </a:p>
        </p:txBody>
      </p:sp>
    </p:spTree>
    <p:extLst>
      <p:ext uri="{BB962C8B-B14F-4D97-AF65-F5344CB8AC3E}">
        <p14:creationId xmlns:p14="http://schemas.microsoft.com/office/powerpoint/2010/main" val="427767201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2400" dirty="0">
            <a:latin typeface="HG丸ｺﾞｼｯｸM-PRO" pitchFamily="50" charset="-128"/>
            <a:ea typeface="HG丸ｺﾞｼｯｸM-PRO"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6523</TotalTime>
  <Words>1051</Words>
  <Application>Microsoft Office PowerPoint</Application>
  <PresentationFormat>画面に合わせる (4:3)</PresentationFormat>
  <Paragraphs>114</Paragraphs>
  <Slides>19</Slides>
  <Notes>12</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PowerPoint プレゼンテーション</vt:lpstr>
      <vt:lpstr>ワクチンについての基礎知識</vt:lpstr>
      <vt:lpstr>PowerPoint プレゼンテーション</vt:lpstr>
      <vt:lpstr>PowerPoint プレゼンテーション</vt:lpstr>
      <vt:lpstr>PowerPoint プレゼンテーション</vt:lpstr>
      <vt:lpstr>新型コロナワクチンについて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企業が配慮すること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yoshiko kanahara</dc:creator>
  <cp:lastModifiedBy>絹川 千尋</cp:lastModifiedBy>
  <cp:revision>581</cp:revision>
  <cp:lastPrinted>2018-10-25T00:52:28Z</cp:lastPrinted>
  <dcterms:created xsi:type="dcterms:W3CDTF">2015-07-28T07:03:44Z</dcterms:created>
  <dcterms:modified xsi:type="dcterms:W3CDTF">2021-05-08T06:32:55Z</dcterms:modified>
</cp:coreProperties>
</file>